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s/slide129.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changesInfos/changesInfo1.xml" ContentType="application/vnd.ms-powerpoint.changesinfo+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19.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126.xml" ContentType="application/vnd.openxmlformats-officedocument.presentationml.slide+xml"/>
  <Override PartName="/ppt/slides/slide128.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slides/slide124.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Layouts/slideLayout12.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4" r:id="rId1"/>
  </p:sldMasterIdLst>
  <p:notesMasterIdLst>
    <p:notesMasterId r:id="rId133"/>
  </p:notesMasterIdLst>
  <p:handoutMasterIdLst>
    <p:handoutMasterId r:id="rId134"/>
  </p:handoutMasterIdLst>
  <p:sldIdLst>
    <p:sldId id="552" r:id="rId2"/>
    <p:sldId id="551" r:id="rId3"/>
    <p:sldId id="553" r:id="rId4"/>
    <p:sldId id="549" r:id="rId5"/>
    <p:sldId id="584" r:id="rId6"/>
    <p:sldId id="554" r:id="rId7"/>
    <p:sldId id="555" r:id="rId8"/>
    <p:sldId id="563" r:id="rId9"/>
    <p:sldId id="585" r:id="rId10"/>
    <p:sldId id="556" r:id="rId11"/>
    <p:sldId id="558" r:id="rId12"/>
    <p:sldId id="557" r:id="rId13"/>
    <p:sldId id="559" r:id="rId14"/>
    <p:sldId id="560" r:id="rId15"/>
    <p:sldId id="588" r:id="rId16"/>
    <p:sldId id="561" r:id="rId17"/>
    <p:sldId id="562" r:id="rId18"/>
    <p:sldId id="564" r:id="rId19"/>
    <p:sldId id="565" r:id="rId20"/>
    <p:sldId id="566" r:id="rId21"/>
    <p:sldId id="567" r:id="rId22"/>
    <p:sldId id="568" r:id="rId23"/>
    <p:sldId id="569" r:id="rId24"/>
    <p:sldId id="586" r:id="rId25"/>
    <p:sldId id="587" r:id="rId26"/>
    <p:sldId id="589" r:id="rId27"/>
    <p:sldId id="575" r:id="rId28"/>
    <p:sldId id="570" r:id="rId29"/>
    <p:sldId id="571" r:id="rId30"/>
    <p:sldId id="582" r:id="rId31"/>
    <p:sldId id="572" r:id="rId32"/>
    <p:sldId id="576" r:id="rId33"/>
    <p:sldId id="577" r:id="rId34"/>
    <p:sldId id="578" r:id="rId35"/>
    <p:sldId id="579" r:id="rId36"/>
    <p:sldId id="580" r:id="rId37"/>
    <p:sldId id="581" r:id="rId38"/>
    <p:sldId id="573" r:id="rId39"/>
    <p:sldId id="574" r:id="rId40"/>
    <p:sldId id="583" r:id="rId41"/>
    <p:sldId id="548" r:id="rId42"/>
    <p:sldId id="546" r:id="rId43"/>
    <p:sldId id="545" r:id="rId44"/>
    <p:sldId id="544" r:id="rId45"/>
    <p:sldId id="543" r:id="rId46"/>
    <p:sldId id="542" r:id="rId47"/>
    <p:sldId id="540" r:id="rId48"/>
    <p:sldId id="539" r:id="rId49"/>
    <p:sldId id="538" r:id="rId50"/>
    <p:sldId id="537" r:id="rId51"/>
    <p:sldId id="536" r:id="rId52"/>
    <p:sldId id="535" r:id="rId53"/>
    <p:sldId id="534" r:id="rId54"/>
    <p:sldId id="533" r:id="rId55"/>
    <p:sldId id="532" r:id="rId56"/>
    <p:sldId id="531" r:id="rId57"/>
    <p:sldId id="530" r:id="rId58"/>
    <p:sldId id="529" r:id="rId59"/>
    <p:sldId id="528" r:id="rId60"/>
    <p:sldId id="527" r:id="rId61"/>
    <p:sldId id="526" r:id="rId62"/>
    <p:sldId id="525" r:id="rId63"/>
    <p:sldId id="524" r:id="rId64"/>
    <p:sldId id="523" r:id="rId65"/>
    <p:sldId id="522" r:id="rId66"/>
    <p:sldId id="521" r:id="rId67"/>
    <p:sldId id="520" r:id="rId68"/>
    <p:sldId id="519" r:id="rId69"/>
    <p:sldId id="518" r:id="rId70"/>
    <p:sldId id="517" r:id="rId71"/>
    <p:sldId id="516" r:id="rId72"/>
    <p:sldId id="515" r:id="rId73"/>
    <p:sldId id="514" r:id="rId74"/>
    <p:sldId id="513" r:id="rId75"/>
    <p:sldId id="512" r:id="rId76"/>
    <p:sldId id="511" r:id="rId77"/>
    <p:sldId id="510" r:id="rId78"/>
    <p:sldId id="509" r:id="rId79"/>
    <p:sldId id="508" r:id="rId80"/>
    <p:sldId id="507" r:id="rId81"/>
    <p:sldId id="506" r:id="rId82"/>
    <p:sldId id="505" r:id="rId83"/>
    <p:sldId id="504" r:id="rId84"/>
    <p:sldId id="503" r:id="rId85"/>
    <p:sldId id="502" r:id="rId86"/>
    <p:sldId id="501" r:id="rId87"/>
    <p:sldId id="500" r:id="rId88"/>
    <p:sldId id="499" r:id="rId89"/>
    <p:sldId id="498" r:id="rId90"/>
    <p:sldId id="497" r:id="rId91"/>
    <p:sldId id="496" r:id="rId92"/>
    <p:sldId id="495" r:id="rId93"/>
    <p:sldId id="494" r:id="rId94"/>
    <p:sldId id="493" r:id="rId95"/>
    <p:sldId id="492" r:id="rId96"/>
    <p:sldId id="491" r:id="rId97"/>
    <p:sldId id="490" r:id="rId98"/>
    <p:sldId id="489" r:id="rId99"/>
    <p:sldId id="488" r:id="rId100"/>
    <p:sldId id="487" r:id="rId101"/>
    <p:sldId id="486" r:id="rId102"/>
    <p:sldId id="485" r:id="rId103"/>
    <p:sldId id="591" r:id="rId104"/>
    <p:sldId id="590" r:id="rId105"/>
    <p:sldId id="597" r:id="rId106"/>
    <p:sldId id="484" r:id="rId107"/>
    <p:sldId id="592" r:id="rId108"/>
    <p:sldId id="593" r:id="rId109"/>
    <p:sldId id="594" r:id="rId110"/>
    <p:sldId id="595" r:id="rId111"/>
    <p:sldId id="483" r:id="rId112"/>
    <p:sldId id="596" r:id="rId113"/>
    <p:sldId id="482" r:id="rId114"/>
    <p:sldId id="481" r:id="rId115"/>
    <p:sldId id="480" r:id="rId116"/>
    <p:sldId id="479" r:id="rId117"/>
    <p:sldId id="478" r:id="rId118"/>
    <p:sldId id="477" r:id="rId119"/>
    <p:sldId id="476" r:id="rId120"/>
    <p:sldId id="475" r:id="rId121"/>
    <p:sldId id="474" r:id="rId122"/>
    <p:sldId id="473" r:id="rId123"/>
    <p:sldId id="472" r:id="rId124"/>
    <p:sldId id="471" r:id="rId125"/>
    <p:sldId id="470" r:id="rId126"/>
    <p:sldId id="469" r:id="rId127"/>
    <p:sldId id="468" r:id="rId128"/>
    <p:sldId id="467" r:id="rId129"/>
    <p:sldId id="466" r:id="rId130"/>
    <p:sldId id="465" r:id="rId131"/>
    <p:sldId id="464" r:id="rId1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CC"/>
    <a:srgbClr val="F8F8F8"/>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36DD77-4187-496C-BEB2-76C3B725C3EF}" v="1" dt="2018-09-08T14:27:58.2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000" autoAdjust="0"/>
    <p:restoredTop sz="94660"/>
  </p:normalViewPr>
  <p:slideViewPr>
    <p:cSldViewPr>
      <p:cViewPr>
        <p:scale>
          <a:sx n="75" d="100"/>
          <a:sy n="75" d="100"/>
        </p:scale>
        <p:origin x="-1446" y="-450"/>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 Id="rId138"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handoutMaster" Target="handoutMasters/handoutMaster1.xml"/><Relationship Id="rId13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jit Kumar Das" userId="67d7615b565583ae" providerId="Windows Live" clId="Web-{5955DAF0-1FBE-4293-9294-2DF5A3A69D1A}"/>
    <pc:docChg chg="addSld">
      <pc:chgData name="Sujit Kumar Das" userId="67d7615b565583ae" providerId="Windows Live" clId="Web-{5955DAF0-1FBE-4293-9294-2DF5A3A69D1A}" dt="2018-09-08T12:57:39.629" v="127"/>
      <pc:docMkLst>
        <pc:docMk/>
      </pc:docMkLst>
      <pc:sldChg chg="add">
        <pc:chgData name="Sujit Kumar Das" userId="67d7615b565583ae" providerId="Windows Live" clId="Web-{5955DAF0-1FBE-4293-9294-2DF5A3A69D1A}" dt="2018-09-08T12:57:30.082" v="0"/>
        <pc:sldMkLst>
          <pc:docMk/>
          <pc:sldMk cId="2580092631" sldId="336"/>
        </pc:sldMkLst>
      </pc:sldChg>
      <pc:sldChg chg="add">
        <pc:chgData name="Sujit Kumar Das" userId="67d7615b565583ae" providerId="Windows Live" clId="Web-{5955DAF0-1FBE-4293-9294-2DF5A3A69D1A}" dt="2018-09-08T12:57:30.160" v="1"/>
        <pc:sldMkLst>
          <pc:docMk/>
          <pc:sldMk cId="3229000551" sldId="337"/>
        </pc:sldMkLst>
      </pc:sldChg>
      <pc:sldChg chg="add">
        <pc:chgData name="Sujit Kumar Das" userId="67d7615b565583ae" providerId="Windows Live" clId="Web-{5955DAF0-1FBE-4293-9294-2DF5A3A69D1A}" dt="2018-09-08T12:57:30.239" v="2"/>
        <pc:sldMkLst>
          <pc:docMk/>
          <pc:sldMk cId="3121392989" sldId="338"/>
        </pc:sldMkLst>
      </pc:sldChg>
      <pc:sldChg chg="add">
        <pc:chgData name="Sujit Kumar Das" userId="67d7615b565583ae" providerId="Windows Live" clId="Web-{5955DAF0-1FBE-4293-9294-2DF5A3A69D1A}" dt="2018-09-08T12:57:30.317" v="3"/>
        <pc:sldMkLst>
          <pc:docMk/>
          <pc:sldMk cId="2900132548" sldId="339"/>
        </pc:sldMkLst>
      </pc:sldChg>
      <pc:sldChg chg="add">
        <pc:chgData name="Sujit Kumar Das" userId="67d7615b565583ae" providerId="Windows Live" clId="Web-{5955DAF0-1FBE-4293-9294-2DF5A3A69D1A}" dt="2018-09-08T12:57:30.364" v="4"/>
        <pc:sldMkLst>
          <pc:docMk/>
          <pc:sldMk cId="3527010141" sldId="340"/>
        </pc:sldMkLst>
      </pc:sldChg>
      <pc:sldChg chg="add">
        <pc:chgData name="Sujit Kumar Das" userId="67d7615b565583ae" providerId="Windows Live" clId="Web-{5955DAF0-1FBE-4293-9294-2DF5A3A69D1A}" dt="2018-09-08T12:57:30.457" v="5"/>
        <pc:sldMkLst>
          <pc:docMk/>
          <pc:sldMk cId="4293843114" sldId="341"/>
        </pc:sldMkLst>
      </pc:sldChg>
      <pc:sldChg chg="add">
        <pc:chgData name="Sujit Kumar Das" userId="67d7615b565583ae" providerId="Windows Live" clId="Web-{5955DAF0-1FBE-4293-9294-2DF5A3A69D1A}" dt="2018-09-08T12:57:30.535" v="6"/>
        <pc:sldMkLst>
          <pc:docMk/>
          <pc:sldMk cId="4188471541" sldId="342"/>
        </pc:sldMkLst>
      </pc:sldChg>
      <pc:sldChg chg="add">
        <pc:chgData name="Sujit Kumar Das" userId="67d7615b565583ae" providerId="Windows Live" clId="Web-{5955DAF0-1FBE-4293-9294-2DF5A3A69D1A}" dt="2018-09-08T12:57:30.629" v="7"/>
        <pc:sldMkLst>
          <pc:docMk/>
          <pc:sldMk cId="2924129523" sldId="343"/>
        </pc:sldMkLst>
      </pc:sldChg>
      <pc:sldChg chg="add">
        <pc:chgData name="Sujit Kumar Das" userId="67d7615b565583ae" providerId="Windows Live" clId="Web-{5955DAF0-1FBE-4293-9294-2DF5A3A69D1A}" dt="2018-09-08T12:57:30.723" v="8"/>
        <pc:sldMkLst>
          <pc:docMk/>
          <pc:sldMk cId="1881068130" sldId="344"/>
        </pc:sldMkLst>
      </pc:sldChg>
      <pc:sldChg chg="add">
        <pc:chgData name="Sujit Kumar Das" userId="67d7615b565583ae" providerId="Windows Live" clId="Web-{5955DAF0-1FBE-4293-9294-2DF5A3A69D1A}" dt="2018-09-08T12:57:30.848" v="9"/>
        <pc:sldMkLst>
          <pc:docMk/>
          <pc:sldMk cId="272283817" sldId="345"/>
        </pc:sldMkLst>
      </pc:sldChg>
      <pc:sldChg chg="add">
        <pc:chgData name="Sujit Kumar Das" userId="67d7615b565583ae" providerId="Windows Live" clId="Web-{5955DAF0-1FBE-4293-9294-2DF5A3A69D1A}" dt="2018-09-08T12:57:30.895" v="10"/>
        <pc:sldMkLst>
          <pc:docMk/>
          <pc:sldMk cId="2413586192" sldId="346"/>
        </pc:sldMkLst>
      </pc:sldChg>
      <pc:sldChg chg="add">
        <pc:chgData name="Sujit Kumar Das" userId="67d7615b565583ae" providerId="Windows Live" clId="Web-{5955DAF0-1FBE-4293-9294-2DF5A3A69D1A}" dt="2018-09-08T12:57:31.004" v="11"/>
        <pc:sldMkLst>
          <pc:docMk/>
          <pc:sldMk cId="255038718" sldId="347"/>
        </pc:sldMkLst>
      </pc:sldChg>
      <pc:sldChg chg="add">
        <pc:chgData name="Sujit Kumar Das" userId="67d7615b565583ae" providerId="Windows Live" clId="Web-{5955DAF0-1FBE-4293-9294-2DF5A3A69D1A}" dt="2018-09-08T12:57:31.035" v="12"/>
        <pc:sldMkLst>
          <pc:docMk/>
          <pc:sldMk cId="1976756518" sldId="348"/>
        </pc:sldMkLst>
      </pc:sldChg>
      <pc:sldChg chg="add">
        <pc:chgData name="Sujit Kumar Das" userId="67d7615b565583ae" providerId="Windows Live" clId="Web-{5955DAF0-1FBE-4293-9294-2DF5A3A69D1A}" dt="2018-09-08T12:57:31.082" v="13"/>
        <pc:sldMkLst>
          <pc:docMk/>
          <pc:sldMk cId="2787633959" sldId="349"/>
        </pc:sldMkLst>
      </pc:sldChg>
      <pc:sldChg chg="add">
        <pc:chgData name="Sujit Kumar Das" userId="67d7615b565583ae" providerId="Windows Live" clId="Web-{5955DAF0-1FBE-4293-9294-2DF5A3A69D1A}" dt="2018-09-08T12:57:31.160" v="14"/>
        <pc:sldMkLst>
          <pc:docMk/>
          <pc:sldMk cId="1049994997" sldId="350"/>
        </pc:sldMkLst>
      </pc:sldChg>
      <pc:sldChg chg="add">
        <pc:chgData name="Sujit Kumar Das" userId="67d7615b565583ae" providerId="Windows Live" clId="Web-{5955DAF0-1FBE-4293-9294-2DF5A3A69D1A}" dt="2018-09-08T12:57:31.239" v="15"/>
        <pc:sldMkLst>
          <pc:docMk/>
          <pc:sldMk cId="2557801238" sldId="351"/>
        </pc:sldMkLst>
      </pc:sldChg>
      <pc:sldChg chg="add">
        <pc:chgData name="Sujit Kumar Das" userId="67d7615b565583ae" providerId="Windows Live" clId="Web-{5955DAF0-1FBE-4293-9294-2DF5A3A69D1A}" dt="2018-09-08T12:57:31.285" v="16"/>
        <pc:sldMkLst>
          <pc:docMk/>
          <pc:sldMk cId="1297226955" sldId="352"/>
        </pc:sldMkLst>
      </pc:sldChg>
      <pc:sldChg chg="add">
        <pc:chgData name="Sujit Kumar Das" userId="67d7615b565583ae" providerId="Windows Live" clId="Web-{5955DAF0-1FBE-4293-9294-2DF5A3A69D1A}" dt="2018-09-08T12:57:31.379" v="17"/>
        <pc:sldMkLst>
          <pc:docMk/>
          <pc:sldMk cId="3340139665" sldId="353"/>
        </pc:sldMkLst>
      </pc:sldChg>
      <pc:sldChg chg="add">
        <pc:chgData name="Sujit Kumar Das" userId="67d7615b565583ae" providerId="Windows Live" clId="Web-{5955DAF0-1FBE-4293-9294-2DF5A3A69D1A}" dt="2018-09-08T12:57:31.426" v="18"/>
        <pc:sldMkLst>
          <pc:docMk/>
          <pc:sldMk cId="2812274289" sldId="354"/>
        </pc:sldMkLst>
      </pc:sldChg>
      <pc:sldChg chg="add">
        <pc:chgData name="Sujit Kumar Das" userId="67d7615b565583ae" providerId="Windows Live" clId="Web-{5955DAF0-1FBE-4293-9294-2DF5A3A69D1A}" dt="2018-09-08T12:57:31.473" v="19"/>
        <pc:sldMkLst>
          <pc:docMk/>
          <pc:sldMk cId="1092472883" sldId="355"/>
        </pc:sldMkLst>
      </pc:sldChg>
      <pc:sldChg chg="add">
        <pc:chgData name="Sujit Kumar Das" userId="67d7615b565583ae" providerId="Windows Live" clId="Web-{5955DAF0-1FBE-4293-9294-2DF5A3A69D1A}" dt="2018-09-08T12:57:31.504" v="20"/>
        <pc:sldMkLst>
          <pc:docMk/>
          <pc:sldMk cId="4068180558" sldId="356"/>
        </pc:sldMkLst>
      </pc:sldChg>
      <pc:sldChg chg="add">
        <pc:chgData name="Sujit Kumar Das" userId="67d7615b565583ae" providerId="Windows Live" clId="Web-{5955DAF0-1FBE-4293-9294-2DF5A3A69D1A}" dt="2018-09-08T12:57:31.567" v="21"/>
        <pc:sldMkLst>
          <pc:docMk/>
          <pc:sldMk cId="924908625" sldId="357"/>
        </pc:sldMkLst>
      </pc:sldChg>
      <pc:sldChg chg="add">
        <pc:chgData name="Sujit Kumar Das" userId="67d7615b565583ae" providerId="Windows Live" clId="Web-{5955DAF0-1FBE-4293-9294-2DF5A3A69D1A}" dt="2018-09-08T12:57:31.614" v="22"/>
        <pc:sldMkLst>
          <pc:docMk/>
          <pc:sldMk cId="3078688245" sldId="358"/>
        </pc:sldMkLst>
      </pc:sldChg>
      <pc:sldChg chg="add">
        <pc:chgData name="Sujit Kumar Das" userId="67d7615b565583ae" providerId="Windows Live" clId="Web-{5955DAF0-1FBE-4293-9294-2DF5A3A69D1A}" dt="2018-09-08T12:57:31.660" v="23"/>
        <pc:sldMkLst>
          <pc:docMk/>
          <pc:sldMk cId="951827584" sldId="359"/>
        </pc:sldMkLst>
      </pc:sldChg>
      <pc:sldChg chg="add">
        <pc:chgData name="Sujit Kumar Das" userId="67d7615b565583ae" providerId="Windows Live" clId="Web-{5955DAF0-1FBE-4293-9294-2DF5A3A69D1A}" dt="2018-09-08T12:57:31.723" v="24"/>
        <pc:sldMkLst>
          <pc:docMk/>
          <pc:sldMk cId="4240629569" sldId="360"/>
        </pc:sldMkLst>
      </pc:sldChg>
      <pc:sldChg chg="add">
        <pc:chgData name="Sujit Kumar Das" userId="67d7615b565583ae" providerId="Windows Live" clId="Web-{5955DAF0-1FBE-4293-9294-2DF5A3A69D1A}" dt="2018-09-08T12:57:31.770" v="25"/>
        <pc:sldMkLst>
          <pc:docMk/>
          <pc:sldMk cId="1293218459" sldId="361"/>
        </pc:sldMkLst>
      </pc:sldChg>
      <pc:sldChg chg="add">
        <pc:chgData name="Sujit Kumar Das" userId="67d7615b565583ae" providerId="Windows Live" clId="Web-{5955DAF0-1FBE-4293-9294-2DF5A3A69D1A}" dt="2018-09-08T12:57:31.832" v="26"/>
        <pc:sldMkLst>
          <pc:docMk/>
          <pc:sldMk cId="158613345" sldId="362"/>
        </pc:sldMkLst>
      </pc:sldChg>
      <pc:sldChg chg="add">
        <pc:chgData name="Sujit Kumar Das" userId="67d7615b565583ae" providerId="Windows Live" clId="Web-{5955DAF0-1FBE-4293-9294-2DF5A3A69D1A}" dt="2018-09-08T12:57:31.895" v="27"/>
        <pc:sldMkLst>
          <pc:docMk/>
          <pc:sldMk cId="2745888881" sldId="363"/>
        </pc:sldMkLst>
      </pc:sldChg>
      <pc:sldChg chg="add">
        <pc:chgData name="Sujit Kumar Das" userId="67d7615b565583ae" providerId="Windows Live" clId="Web-{5955DAF0-1FBE-4293-9294-2DF5A3A69D1A}" dt="2018-09-08T12:57:31.942" v="28"/>
        <pc:sldMkLst>
          <pc:docMk/>
          <pc:sldMk cId="2072849109" sldId="364"/>
        </pc:sldMkLst>
      </pc:sldChg>
      <pc:sldChg chg="add">
        <pc:chgData name="Sujit Kumar Das" userId="67d7615b565583ae" providerId="Windows Live" clId="Web-{5955DAF0-1FBE-4293-9294-2DF5A3A69D1A}" dt="2018-09-08T12:57:31.989" v="29"/>
        <pc:sldMkLst>
          <pc:docMk/>
          <pc:sldMk cId="4288401668" sldId="365"/>
        </pc:sldMkLst>
      </pc:sldChg>
      <pc:sldChg chg="add">
        <pc:chgData name="Sujit Kumar Das" userId="67d7615b565583ae" providerId="Windows Live" clId="Web-{5955DAF0-1FBE-4293-9294-2DF5A3A69D1A}" dt="2018-09-08T12:57:32.036" v="30"/>
        <pc:sldMkLst>
          <pc:docMk/>
          <pc:sldMk cId="1664782209" sldId="366"/>
        </pc:sldMkLst>
      </pc:sldChg>
      <pc:sldChg chg="add">
        <pc:chgData name="Sujit Kumar Das" userId="67d7615b565583ae" providerId="Windows Live" clId="Web-{5955DAF0-1FBE-4293-9294-2DF5A3A69D1A}" dt="2018-09-08T12:57:32.098" v="31"/>
        <pc:sldMkLst>
          <pc:docMk/>
          <pc:sldMk cId="610411574" sldId="367"/>
        </pc:sldMkLst>
      </pc:sldChg>
      <pc:sldChg chg="add">
        <pc:chgData name="Sujit Kumar Das" userId="67d7615b565583ae" providerId="Windows Live" clId="Web-{5955DAF0-1FBE-4293-9294-2DF5A3A69D1A}" dt="2018-09-08T12:57:32.129" v="32"/>
        <pc:sldMkLst>
          <pc:docMk/>
          <pc:sldMk cId="1113663674" sldId="368"/>
        </pc:sldMkLst>
      </pc:sldChg>
      <pc:sldChg chg="add">
        <pc:chgData name="Sujit Kumar Das" userId="67d7615b565583ae" providerId="Windows Live" clId="Web-{5955DAF0-1FBE-4293-9294-2DF5A3A69D1A}" dt="2018-09-08T12:57:32.207" v="33"/>
        <pc:sldMkLst>
          <pc:docMk/>
          <pc:sldMk cId="3054689792" sldId="369"/>
        </pc:sldMkLst>
      </pc:sldChg>
      <pc:sldChg chg="add">
        <pc:chgData name="Sujit Kumar Das" userId="67d7615b565583ae" providerId="Windows Live" clId="Web-{5955DAF0-1FBE-4293-9294-2DF5A3A69D1A}" dt="2018-09-08T12:57:32.270" v="34"/>
        <pc:sldMkLst>
          <pc:docMk/>
          <pc:sldMk cId="2350785423" sldId="370"/>
        </pc:sldMkLst>
      </pc:sldChg>
      <pc:sldChg chg="add">
        <pc:chgData name="Sujit Kumar Das" userId="67d7615b565583ae" providerId="Windows Live" clId="Web-{5955DAF0-1FBE-4293-9294-2DF5A3A69D1A}" dt="2018-09-08T12:57:32.348" v="35"/>
        <pc:sldMkLst>
          <pc:docMk/>
          <pc:sldMk cId="1105822178" sldId="371"/>
        </pc:sldMkLst>
      </pc:sldChg>
      <pc:sldChg chg="add">
        <pc:chgData name="Sujit Kumar Das" userId="67d7615b565583ae" providerId="Windows Live" clId="Web-{5955DAF0-1FBE-4293-9294-2DF5A3A69D1A}" dt="2018-09-08T12:57:32.379" v="36"/>
        <pc:sldMkLst>
          <pc:docMk/>
          <pc:sldMk cId="3837474637" sldId="372"/>
        </pc:sldMkLst>
      </pc:sldChg>
      <pc:sldChg chg="add">
        <pc:chgData name="Sujit Kumar Das" userId="67d7615b565583ae" providerId="Windows Live" clId="Web-{5955DAF0-1FBE-4293-9294-2DF5A3A69D1A}" dt="2018-09-08T12:57:32.489" v="37"/>
        <pc:sldMkLst>
          <pc:docMk/>
          <pc:sldMk cId="3036685678" sldId="373"/>
        </pc:sldMkLst>
      </pc:sldChg>
      <pc:sldChg chg="add">
        <pc:chgData name="Sujit Kumar Das" userId="67d7615b565583ae" providerId="Windows Live" clId="Web-{5955DAF0-1FBE-4293-9294-2DF5A3A69D1A}" dt="2018-09-08T12:57:32.536" v="38"/>
        <pc:sldMkLst>
          <pc:docMk/>
          <pc:sldMk cId="406155161" sldId="374"/>
        </pc:sldMkLst>
      </pc:sldChg>
      <pc:sldChg chg="add">
        <pc:chgData name="Sujit Kumar Das" userId="67d7615b565583ae" providerId="Windows Live" clId="Web-{5955DAF0-1FBE-4293-9294-2DF5A3A69D1A}" dt="2018-09-08T12:57:32.598" v="39"/>
        <pc:sldMkLst>
          <pc:docMk/>
          <pc:sldMk cId="1859019356" sldId="375"/>
        </pc:sldMkLst>
      </pc:sldChg>
      <pc:sldChg chg="add">
        <pc:chgData name="Sujit Kumar Das" userId="67d7615b565583ae" providerId="Windows Live" clId="Web-{5955DAF0-1FBE-4293-9294-2DF5A3A69D1A}" dt="2018-09-08T12:57:32.754" v="40"/>
        <pc:sldMkLst>
          <pc:docMk/>
          <pc:sldMk cId="4126262313" sldId="376"/>
        </pc:sldMkLst>
      </pc:sldChg>
      <pc:sldChg chg="add">
        <pc:chgData name="Sujit Kumar Das" userId="67d7615b565583ae" providerId="Windows Live" clId="Web-{5955DAF0-1FBE-4293-9294-2DF5A3A69D1A}" dt="2018-09-08T12:57:32.926" v="41"/>
        <pc:sldMkLst>
          <pc:docMk/>
          <pc:sldMk cId="1270710172" sldId="377"/>
        </pc:sldMkLst>
      </pc:sldChg>
      <pc:sldChg chg="add">
        <pc:chgData name="Sujit Kumar Das" userId="67d7615b565583ae" providerId="Windows Live" clId="Web-{5955DAF0-1FBE-4293-9294-2DF5A3A69D1A}" dt="2018-09-08T12:57:33.098" v="42"/>
        <pc:sldMkLst>
          <pc:docMk/>
          <pc:sldMk cId="3565634564" sldId="378"/>
        </pc:sldMkLst>
      </pc:sldChg>
      <pc:sldChg chg="add">
        <pc:chgData name="Sujit Kumar Das" userId="67d7615b565583ae" providerId="Windows Live" clId="Web-{5955DAF0-1FBE-4293-9294-2DF5A3A69D1A}" dt="2018-09-08T12:57:33.286" v="43"/>
        <pc:sldMkLst>
          <pc:docMk/>
          <pc:sldMk cId="1746387167" sldId="379"/>
        </pc:sldMkLst>
      </pc:sldChg>
      <pc:sldChg chg="add">
        <pc:chgData name="Sujit Kumar Das" userId="67d7615b565583ae" providerId="Windows Live" clId="Web-{5955DAF0-1FBE-4293-9294-2DF5A3A69D1A}" dt="2018-09-08T12:57:33.457" v="44"/>
        <pc:sldMkLst>
          <pc:docMk/>
          <pc:sldMk cId="1401269209" sldId="380"/>
        </pc:sldMkLst>
      </pc:sldChg>
      <pc:sldChg chg="add">
        <pc:chgData name="Sujit Kumar Das" userId="67d7615b565583ae" providerId="Windows Live" clId="Web-{5955DAF0-1FBE-4293-9294-2DF5A3A69D1A}" dt="2018-09-08T12:57:33.629" v="45"/>
        <pc:sldMkLst>
          <pc:docMk/>
          <pc:sldMk cId="2163962360" sldId="381"/>
        </pc:sldMkLst>
      </pc:sldChg>
      <pc:sldChg chg="add">
        <pc:chgData name="Sujit Kumar Das" userId="67d7615b565583ae" providerId="Windows Live" clId="Web-{5955DAF0-1FBE-4293-9294-2DF5A3A69D1A}" dt="2018-09-08T12:57:33.801" v="46"/>
        <pc:sldMkLst>
          <pc:docMk/>
          <pc:sldMk cId="3883463156" sldId="382"/>
        </pc:sldMkLst>
      </pc:sldChg>
      <pc:sldChg chg="add">
        <pc:chgData name="Sujit Kumar Das" userId="67d7615b565583ae" providerId="Windows Live" clId="Web-{5955DAF0-1FBE-4293-9294-2DF5A3A69D1A}" dt="2018-09-08T12:57:33.957" v="47"/>
        <pc:sldMkLst>
          <pc:docMk/>
          <pc:sldMk cId="822346241" sldId="383"/>
        </pc:sldMkLst>
      </pc:sldChg>
      <pc:sldChg chg="add">
        <pc:chgData name="Sujit Kumar Das" userId="67d7615b565583ae" providerId="Windows Live" clId="Web-{5955DAF0-1FBE-4293-9294-2DF5A3A69D1A}" dt="2018-09-08T12:57:34.114" v="48"/>
        <pc:sldMkLst>
          <pc:docMk/>
          <pc:sldMk cId="4262403483" sldId="384"/>
        </pc:sldMkLst>
      </pc:sldChg>
      <pc:sldChg chg="add">
        <pc:chgData name="Sujit Kumar Das" userId="67d7615b565583ae" providerId="Windows Live" clId="Web-{5955DAF0-1FBE-4293-9294-2DF5A3A69D1A}" dt="2018-09-08T12:57:34.286" v="49"/>
        <pc:sldMkLst>
          <pc:docMk/>
          <pc:sldMk cId="4107765934" sldId="385"/>
        </pc:sldMkLst>
      </pc:sldChg>
      <pc:sldChg chg="add">
        <pc:chgData name="Sujit Kumar Das" userId="67d7615b565583ae" providerId="Windows Live" clId="Web-{5955DAF0-1FBE-4293-9294-2DF5A3A69D1A}" dt="2018-09-08T12:57:34.364" v="50"/>
        <pc:sldMkLst>
          <pc:docMk/>
          <pc:sldMk cId="3765526919" sldId="386"/>
        </pc:sldMkLst>
      </pc:sldChg>
      <pc:sldChg chg="add">
        <pc:chgData name="Sujit Kumar Das" userId="67d7615b565583ae" providerId="Windows Live" clId="Web-{5955DAF0-1FBE-4293-9294-2DF5A3A69D1A}" dt="2018-09-08T12:57:34.426" v="51"/>
        <pc:sldMkLst>
          <pc:docMk/>
          <pc:sldMk cId="1923586436" sldId="387"/>
        </pc:sldMkLst>
      </pc:sldChg>
      <pc:sldChg chg="add">
        <pc:chgData name="Sujit Kumar Das" userId="67d7615b565583ae" providerId="Windows Live" clId="Web-{5955DAF0-1FBE-4293-9294-2DF5A3A69D1A}" dt="2018-09-08T12:57:34.473" v="52"/>
        <pc:sldMkLst>
          <pc:docMk/>
          <pc:sldMk cId="1989447077" sldId="388"/>
        </pc:sldMkLst>
      </pc:sldChg>
      <pc:sldChg chg="add">
        <pc:chgData name="Sujit Kumar Das" userId="67d7615b565583ae" providerId="Windows Live" clId="Web-{5955DAF0-1FBE-4293-9294-2DF5A3A69D1A}" dt="2018-09-08T12:57:34.536" v="53"/>
        <pc:sldMkLst>
          <pc:docMk/>
          <pc:sldMk cId="329451815" sldId="389"/>
        </pc:sldMkLst>
      </pc:sldChg>
      <pc:sldChg chg="add">
        <pc:chgData name="Sujit Kumar Das" userId="67d7615b565583ae" providerId="Windows Live" clId="Web-{5955DAF0-1FBE-4293-9294-2DF5A3A69D1A}" dt="2018-09-08T12:57:34.598" v="54"/>
        <pc:sldMkLst>
          <pc:docMk/>
          <pc:sldMk cId="983605701" sldId="390"/>
        </pc:sldMkLst>
      </pc:sldChg>
      <pc:sldChg chg="add">
        <pc:chgData name="Sujit Kumar Das" userId="67d7615b565583ae" providerId="Windows Live" clId="Web-{5955DAF0-1FBE-4293-9294-2DF5A3A69D1A}" dt="2018-09-08T12:57:34.645" v="55"/>
        <pc:sldMkLst>
          <pc:docMk/>
          <pc:sldMk cId="225626169" sldId="391"/>
        </pc:sldMkLst>
      </pc:sldChg>
      <pc:sldChg chg="add">
        <pc:chgData name="Sujit Kumar Das" userId="67d7615b565583ae" providerId="Windows Live" clId="Web-{5955DAF0-1FBE-4293-9294-2DF5A3A69D1A}" dt="2018-09-08T12:57:34.723" v="56"/>
        <pc:sldMkLst>
          <pc:docMk/>
          <pc:sldMk cId="4106201153" sldId="392"/>
        </pc:sldMkLst>
      </pc:sldChg>
      <pc:sldChg chg="add">
        <pc:chgData name="Sujit Kumar Das" userId="67d7615b565583ae" providerId="Windows Live" clId="Web-{5955DAF0-1FBE-4293-9294-2DF5A3A69D1A}" dt="2018-09-08T12:57:34.786" v="57"/>
        <pc:sldMkLst>
          <pc:docMk/>
          <pc:sldMk cId="901403752" sldId="393"/>
        </pc:sldMkLst>
      </pc:sldChg>
      <pc:sldChg chg="add">
        <pc:chgData name="Sujit Kumar Das" userId="67d7615b565583ae" providerId="Windows Live" clId="Web-{5955DAF0-1FBE-4293-9294-2DF5A3A69D1A}" dt="2018-09-08T12:57:34.864" v="58"/>
        <pc:sldMkLst>
          <pc:docMk/>
          <pc:sldMk cId="3664406907" sldId="394"/>
        </pc:sldMkLst>
      </pc:sldChg>
      <pc:sldChg chg="add">
        <pc:chgData name="Sujit Kumar Das" userId="67d7615b565583ae" providerId="Windows Live" clId="Web-{5955DAF0-1FBE-4293-9294-2DF5A3A69D1A}" dt="2018-09-08T12:57:34.911" v="59"/>
        <pc:sldMkLst>
          <pc:docMk/>
          <pc:sldMk cId="1087366786" sldId="395"/>
        </pc:sldMkLst>
      </pc:sldChg>
      <pc:sldChg chg="add">
        <pc:chgData name="Sujit Kumar Das" userId="67d7615b565583ae" providerId="Windows Live" clId="Web-{5955DAF0-1FBE-4293-9294-2DF5A3A69D1A}" dt="2018-09-08T12:57:34.973" v="60"/>
        <pc:sldMkLst>
          <pc:docMk/>
          <pc:sldMk cId="1397989854" sldId="396"/>
        </pc:sldMkLst>
      </pc:sldChg>
      <pc:sldChg chg="add">
        <pc:chgData name="Sujit Kumar Das" userId="67d7615b565583ae" providerId="Windows Live" clId="Web-{5955DAF0-1FBE-4293-9294-2DF5A3A69D1A}" dt="2018-09-08T12:57:35.020" v="61"/>
        <pc:sldMkLst>
          <pc:docMk/>
          <pc:sldMk cId="2711807755" sldId="397"/>
        </pc:sldMkLst>
      </pc:sldChg>
      <pc:sldChg chg="add">
        <pc:chgData name="Sujit Kumar Das" userId="67d7615b565583ae" providerId="Windows Live" clId="Web-{5955DAF0-1FBE-4293-9294-2DF5A3A69D1A}" dt="2018-09-08T12:57:35.082" v="62"/>
        <pc:sldMkLst>
          <pc:docMk/>
          <pc:sldMk cId="4194352007" sldId="398"/>
        </pc:sldMkLst>
      </pc:sldChg>
      <pc:sldChg chg="add">
        <pc:chgData name="Sujit Kumar Das" userId="67d7615b565583ae" providerId="Windows Live" clId="Web-{5955DAF0-1FBE-4293-9294-2DF5A3A69D1A}" dt="2018-09-08T12:57:35.129" v="63"/>
        <pc:sldMkLst>
          <pc:docMk/>
          <pc:sldMk cId="672343147" sldId="399"/>
        </pc:sldMkLst>
      </pc:sldChg>
      <pc:sldChg chg="add">
        <pc:chgData name="Sujit Kumar Das" userId="67d7615b565583ae" providerId="Windows Live" clId="Web-{5955DAF0-1FBE-4293-9294-2DF5A3A69D1A}" dt="2018-09-08T12:57:35.176" v="64"/>
        <pc:sldMkLst>
          <pc:docMk/>
          <pc:sldMk cId="2125463335" sldId="400"/>
        </pc:sldMkLst>
      </pc:sldChg>
      <pc:sldChg chg="add">
        <pc:chgData name="Sujit Kumar Das" userId="67d7615b565583ae" providerId="Windows Live" clId="Web-{5955DAF0-1FBE-4293-9294-2DF5A3A69D1A}" dt="2018-09-08T12:57:35.254" v="65"/>
        <pc:sldMkLst>
          <pc:docMk/>
          <pc:sldMk cId="3795910930" sldId="401"/>
        </pc:sldMkLst>
      </pc:sldChg>
      <pc:sldChg chg="add">
        <pc:chgData name="Sujit Kumar Das" userId="67d7615b565583ae" providerId="Windows Live" clId="Web-{5955DAF0-1FBE-4293-9294-2DF5A3A69D1A}" dt="2018-09-08T12:57:35.301" v="66"/>
        <pc:sldMkLst>
          <pc:docMk/>
          <pc:sldMk cId="2632818390" sldId="402"/>
        </pc:sldMkLst>
      </pc:sldChg>
      <pc:sldChg chg="add">
        <pc:chgData name="Sujit Kumar Das" userId="67d7615b565583ae" providerId="Windows Live" clId="Web-{5955DAF0-1FBE-4293-9294-2DF5A3A69D1A}" dt="2018-09-08T12:57:35.348" v="67"/>
        <pc:sldMkLst>
          <pc:docMk/>
          <pc:sldMk cId="2061663713" sldId="403"/>
        </pc:sldMkLst>
      </pc:sldChg>
      <pc:sldChg chg="add">
        <pc:chgData name="Sujit Kumar Das" userId="67d7615b565583ae" providerId="Windows Live" clId="Web-{5955DAF0-1FBE-4293-9294-2DF5A3A69D1A}" dt="2018-09-08T12:57:35.379" v="68"/>
        <pc:sldMkLst>
          <pc:docMk/>
          <pc:sldMk cId="3698181443" sldId="404"/>
        </pc:sldMkLst>
      </pc:sldChg>
      <pc:sldChg chg="add">
        <pc:chgData name="Sujit Kumar Das" userId="67d7615b565583ae" providerId="Windows Live" clId="Web-{5955DAF0-1FBE-4293-9294-2DF5A3A69D1A}" dt="2018-09-08T12:57:35.426" v="69"/>
        <pc:sldMkLst>
          <pc:docMk/>
          <pc:sldMk cId="1231168218" sldId="405"/>
        </pc:sldMkLst>
      </pc:sldChg>
      <pc:sldChg chg="add">
        <pc:chgData name="Sujit Kumar Das" userId="67d7615b565583ae" providerId="Windows Live" clId="Web-{5955DAF0-1FBE-4293-9294-2DF5A3A69D1A}" dt="2018-09-08T12:57:35.457" v="70"/>
        <pc:sldMkLst>
          <pc:docMk/>
          <pc:sldMk cId="1689710334" sldId="406"/>
        </pc:sldMkLst>
      </pc:sldChg>
      <pc:sldChg chg="add">
        <pc:chgData name="Sujit Kumar Das" userId="67d7615b565583ae" providerId="Windows Live" clId="Web-{5955DAF0-1FBE-4293-9294-2DF5A3A69D1A}" dt="2018-09-08T12:57:35.520" v="71"/>
        <pc:sldMkLst>
          <pc:docMk/>
          <pc:sldMk cId="762433147" sldId="407"/>
        </pc:sldMkLst>
      </pc:sldChg>
      <pc:sldChg chg="add">
        <pc:chgData name="Sujit Kumar Das" userId="67d7615b565583ae" providerId="Windows Live" clId="Web-{5955DAF0-1FBE-4293-9294-2DF5A3A69D1A}" dt="2018-09-08T12:57:35.598" v="72"/>
        <pc:sldMkLst>
          <pc:docMk/>
          <pc:sldMk cId="1251856959" sldId="408"/>
        </pc:sldMkLst>
      </pc:sldChg>
      <pc:sldChg chg="add">
        <pc:chgData name="Sujit Kumar Das" userId="67d7615b565583ae" providerId="Windows Live" clId="Web-{5955DAF0-1FBE-4293-9294-2DF5A3A69D1A}" dt="2018-09-08T12:57:35.645" v="73"/>
        <pc:sldMkLst>
          <pc:docMk/>
          <pc:sldMk cId="2228620376" sldId="409"/>
        </pc:sldMkLst>
      </pc:sldChg>
      <pc:sldChg chg="add">
        <pc:chgData name="Sujit Kumar Das" userId="67d7615b565583ae" providerId="Windows Live" clId="Web-{5955DAF0-1FBE-4293-9294-2DF5A3A69D1A}" dt="2018-09-08T12:57:35.723" v="74"/>
        <pc:sldMkLst>
          <pc:docMk/>
          <pc:sldMk cId="3859536167" sldId="410"/>
        </pc:sldMkLst>
      </pc:sldChg>
      <pc:sldChg chg="add">
        <pc:chgData name="Sujit Kumar Das" userId="67d7615b565583ae" providerId="Windows Live" clId="Web-{5955DAF0-1FBE-4293-9294-2DF5A3A69D1A}" dt="2018-09-08T12:57:35.786" v="75"/>
        <pc:sldMkLst>
          <pc:docMk/>
          <pc:sldMk cId="3407452629" sldId="411"/>
        </pc:sldMkLst>
      </pc:sldChg>
      <pc:sldChg chg="add">
        <pc:chgData name="Sujit Kumar Das" userId="67d7615b565583ae" providerId="Windows Live" clId="Web-{5955DAF0-1FBE-4293-9294-2DF5A3A69D1A}" dt="2018-09-08T12:57:35.833" v="76"/>
        <pc:sldMkLst>
          <pc:docMk/>
          <pc:sldMk cId="251056721" sldId="412"/>
        </pc:sldMkLst>
      </pc:sldChg>
      <pc:sldChg chg="add">
        <pc:chgData name="Sujit Kumar Das" userId="67d7615b565583ae" providerId="Windows Live" clId="Web-{5955DAF0-1FBE-4293-9294-2DF5A3A69D1A}" dt="2018-09-08T12:57:35.879" v="77"/>
        <pc:sldMkLst>
          <pc:docMk/>
          <pc:sldMk cId="592083048" sldId="413"/>
        </pc:sldMkLst>
      </pc:sldChg>
      <pc:sldChg chg="add">
        <pc:chgData name="Sujit Kumar Das" userId="67d7615b565583ae" providerId="Windows Live" clId="Web-{5955DAF0-1FBE-4293-9294-2DF5A3A69D1A}" dt="2018-09-08T12:57:35.958" v="78"/>
        <pc:sldMkLst>
          <pc:docMk/>
          <pc:sldMk cId="1863320456" sldId="414"/>
        </pc:sldMkLst>
      </pc:sldChg>
      <pc:sldChg chg="add">
        <pc:chgData name="Sujit Kumar Das" userId="67d7615b565583ae" providerId="Windows Live" clId="Web-{5955DAF0-1FBE-4293-9294-2DF5A3A69D1A}" dt="2018-09-08T12:57:36.004" v="79"/>
        <pc:sldMkLst>
          <pc:docMk/>
          <pc:sldMk cId="4009053820" sldId="415"/>
        </pc:sldMkLst>
      </pc:sldChg>
      <pc:sldChg chg="add">
        <pc:chgData name="Sujit Kumar Das" userId="67d7615b565583ae" providerId="Windows Live" clId="Web-{5955DAF0-1FBE-4293-9294-2DF5A3A69D1A}" dt="2018-09-08T12:57:36.083" v="80"/>
        <pc:sldMkLst>
          <pc:docMk/>
          <pc:sldMk cId="3286814357" sldId="416"/>
        </pc:sldMkLst>
      </pc:sldChg>
      <pc:sldChg chg="add">
        <pc:chgData name="Sujit Kumar Das" userId="67d7615b565583ae" providerId="Windows Live" clId="Web-{5955DAF0-1FBE-4293-9294-2DF5A3A69D1A}" dt="2018-09-08T12:57:36.176" v="81"/>
        <pc:sldMkLst>
          <pc:docMk/>
          <pc:sldMk cId="501347610" sldId="417"/>
        </pc:sldMkLst>
      </pc:sldChg>
      <pc:sldChg chg="add">
        <pc:chgData name="Sujit Kumar Das" userId="67d7615b565583ae" providerId="Windows Live" clId="Web-{5955DAF0-1FBE-4293-9294-2DF5A3A69D1A}" dt="2018-09-08T12:57:36.208" v="82"/>
        <pc:sldMkLst>
          <pc:docMk/>
          <pc:sldMk cId="2081203967" sldId="418"/>
        </pc:sldMkLst>
      </pc:sldChg>
      <pc:sldChg chg="add">
        <pc:chgData name="Sujit Kumar Das" userId="67d7615b565583ae" providerId="Windows Live" clId="Web-{5955DAF0-1FBE-4293-9294-2DF5A3A69D1A}" dt="2018-09-08T12:57:36.270" v="83"/>
        <pc:sldMkLst>
          <pc:docMk/>
          <pc:sldMk cId="2701628435" sldId="419"/>
        </pc:sldMkLst>
      </pc:sldChg>
      <pc:sldChg chg="add">
        <pc:chgData name="Sujit Kumar Das" userId="67d7615b565583ae" providerId="Windows Live" clId="Web-{5955DAF0-1FBE-4293-9294-2DF5A3A69D1A}" dt="2018-09-08T12:57:36.348" v="84"/>
        <pc:sldMkLst>
          <pc:docMk/>
          <pc:sldMk cId="4120286610" sldId="420"/>
        </pc:sldMkLst>
      </pc:sldChg>
      <pc:sldChg chg="add">
        <pc:chgData name="Sujit Kumar Das" userId="67d7615b565583ae" providerId="Windows Live" clId="Web-{5955DAF0-1FBE-4293-9294-2DF5A3A69D1A}" dt="2018-09-08T12:57:36.426" v="85"/>
        <pc:sldMkLst>
          <pc:docMk/>
          <pc:sldMk cId="791852068" sldId="421"/>
        </pc:sldMkLst>
      </pc:sldChg>
      <pc:sldChg chg="add">
        <pc:chgData name="Sujit Kumar Das" userId="67d7615b565583ae" providerId="Windows Live" clId="Web-{5955DAF0-1FBE-4293-9294-2DF5A3A69D1A}" dt="2018-09-08T12:57:36.504" v="86"/>
        <pc:sldMkLst>
          <pc:docMk/>
          <pc:sldMk cId="1378727957" sldId="422"/>
        </pc:sldMkLst>
      </pc:sldChg>
      <pc:sldChg chg="add">
        <pc:chgData name="Sujit Kumar Das" userId="67d7615b565583ae" providerId="Windows Live" clId="Web-{5955DAF0-1FBE-4293-9294-2DF5A3A69D1A}" dt="2018-09-08T12:57:36.598" v="87"/>
        <pc:sldMkLst>
          <pc:docMk/>
          <pc:sldMk cId="3354304537" sldId="423"/>
        </pc:sldMkLst>
      </pc:sldChg>
      <pc:sldChg chg="add">
        <pc:chgData name="Sujit Kumar Das" userId="67d7615b565583ae" providerId="Windows Live" clId="Web-{5955DAF0-1FBE-4293-9294-2DF5A3A69D1A}" dt="2018-09-08T12:57:36.708" v="88"/>
        <pc:sldMkLst>
          <pc:docMk/>
          <pc:sldMk cId="235891408" sldId="424"/>
        </pc:sldMkLst>
      </pc:sldChg>
      <pc:sldChg chg="add">
        <pc:chgData name="Sujit Kumar Das" userId="67d7615b565583ae" providerId="Windows Live" clId="Web-{5955DAF0-1FBE-4293-9294-2DF5A3A69D1A}" dt="2018-09-08T12:57:36.786" v="89"/>
        <pc:sldMkLst>
          <pc:docMk/>
          <pc:sldMk cId="3311333421" sldId="425"/>
        </pc:sldMkLst>
      </pc:sldChg>
      <pc:sldChg chg="add">
        <pc:chgData name="Sujit Kumar Das" userId="67d7615b565583ae" providerId="Windows Live" clId="Web-{5955DAF0-1FBE-4293-9294-2DF5A3A69D1A}" dt="2018-09-08T12:57:36.848" v="90"/>
        <pc:sldMkLst>
          <pc:docMk/>
          <pc:sldMk cId="3657883492" sldId="426"/>
        </pc:sldMkLst>
      </pc:sldChg>
      <pc:sldChg chg="add">
        <pc:chgData name="Sujit Kumar Das" userId="67d7615b565583ae" providerId="Windows Live" clId="Web-{5955DAF0-1FBE-4293-9294-2DF5A3A69D1A}" dt="2018-09-08T12:57:36.926" v="91"/>
        <pc:sldMkLst>
          <pc:docMk/>
          <pc:sldMk cId="2592523590" sldId="427"/>
        </pc:sldMkLst>
      </pc:sldChg>
      <pc:sldChg chg="add">
        <pc:chgData name="Sujit Kumar Das" userId="67d7615b565583ae" providerId="Windows Live" clId="Web-{5955DAF0-1FBE-4293-9294-2DF5A3A69D1A}" dt="2018-09-08T12:57:37.004" v="92"/>
        <pc:sldMkLst>
          <pc:docMk/>
          <pc:sldMk cId="627002255" sldId="428"/>
        </pc:sldMkLst>
      </pc:sldChg>
      <pc:sldChg chg="add">
        <pc:chgData name="Sujit Kumar Das" userId="67d7615b565583ae" providerId="Windows Live" clId="Web-{5955DAF0-1FBE-4293-9294-2DF5A3A69D1A}" dt="2018-09-08T12:57:37.051" v="93"/>
        <pc:sldMkLst>
          <pc:docMk/>
          <pc:sldMk cId="2865005064" sldId="429"/>
        </pc:sldMkLst>
      </pc:sldChg>
      <pc:sldChg chg="add">
        <pc:chgData name="Sujit Kumar Das" userId="67d7615b565583ae" providerId="Windows Live" clId="Web-{5955DAF0-1FBE-4293-9294-2DF5A3A69D1A}" dt="2018-09-08T12:57:37.114" v="94"/>
        <pc:sldMkLst>
          <pc:docMk/>
          <pc:sldMk cId="1507083708" sldId="430"/>
        </pc:sldMkLst>
      </pc:sldChg>
      <pc:sldChg chg="add">
        <pc:chgData name="Sujit Kumar Das" userId="67d7615b565583ae" providerId="Windows Live" clId="Web-{5955DAF0-1FBE-4293-9294-2DF5A3A69D1A}" dt="2018-09-08T12:57:37.161" v="95"/>
        <pc:sldMkLst>
          <pc:docMk/>
          <pc:sldMk cId="2006440025" sldId="431"/>
        </pc:sldMkLst>
      </pc:sldChg>
      <pc:sldChg chg="add">
        <pc:chgData name="Sujit Kumar Das" userId="67d7615b565583ae" providerId="Windows Live" clId="Web-{5955DAF0-1FBE-4293-9294-2DF5A3A69D1A}" dt="2018-09-08T12:57:37.286" v="96"/>
        <pc:sldMkLst>
          <pc:docMk/>
          <pc:sldMk cId="4261833530" sldId="432"/>
        </pc:sldMkLst>
      </pc:sldChg>
      <pc:sldChg chg="add">
        <pc:chgData name="Sujit Kumar Das" userId="67d7615b565583ae" providerId="Windows Live" clId="Web-{5955DAF0-1FBE-4293-9294-2DF5A3A69D1A}" dt="2018-09-08T12:57:37.333" v="97"/>
        <pc:sldMkLst>
          <pc:docMk/>
          <pc:sldMk cId="958336735" sldId="433"/>
        </pc:sldMkLst>
      </pc:sldChg>
      <pc:sldChg chg="add">
        <pc:chgData name="Sujit Kumar Das" userId="67d7615b565583ae" providerId="Windows Live" clId="Web-{5955DAF0-1FBE-4293-9294-2DF5A3A69D1A}" dt="2018-09-08T12:57:37.458" v="98"/>
        <pc:sldMkLst>
          <pc:docMk/>
          <pc:sldMk cId="3270526289" sldId="434"/>
        </pc:sldMkLst>
      </pc:sldChg>
      <pc:sldChg chg="add">
        <pc:chgData name="Sujit Kumar Das" userId="67d7615b565583ae" providerId="Windows Live" clId="Web-{5955DAF0-1FBE-4293-9294-2DF5A3A69D1A}" dt="2018-09-08T12:57:37.520" v="99"/>
        <pc:sldMkLst>
          <pc:docMk/>
          <pc:sldMk cId="3662227133" sldId="435"/>
        </pc:sldMkLst>
      </pc:sldChg>
      <pc:sldChg chg="add">
        <pc:chgData name="Sujit Kumar Das" userId="67d7615b565583ae" providerId="Windows Live" clId="Web-{5955DAF0-1FBE-4293-9294-2DF5A3A69D1A}" dt="2018-09-08T12:57:37.598" v="100"/>
        <pc:sldMkLst>
          <pc:docMk/>
          <pc:sldMk cId="356298924" sldId="436"/>
        </pc:sldMkLst>
      </pc:sldChg>
      <pc:sldChg chg="add">
        <pc:chgData name="Sujit Kumar Das" userId="67d7615b565583ae" providerId="Windows Live" clId="Web-{5955DAF0-1FBE-4293-9294-2DF5A3A69D1A}" dt="2018-09-08T12:57:37.645" v="101"/>
        <pc:sldMkLst>
          <pc:docMk/>
          <pc:sldMk cId="1935592839" sldId="437"/>
        </pc:sldMkLst>
      </pc:sldChg>
      <pc:sldChg chg="add">
        <pc:chgData name="Sujit Kumar Das" userId="67d7615b565583ae" providerId="Windows Live" clId="Web-{5955DAF0-1FBE-4293-9294-2DF5A3A69D1A}" dt="2018-09-08T12:57:37.708" v="102"/>
        <pc:sldMkLst>
          <pc:docMk/>
          <pc:sldMk cId="1541884150" sldId="438"/>
        </pc:sldMkLst>
      </pc:sldChg>
      <pc:sldChg chg="add">
        <pc:chgData name="Sujit Kumar Das" userId="67d7615b565583ae" providerId="Windows Live" clId="Web-{5955DAF0-1FBE-4293-9294-2DF5A3A69D1A}" dt="2018-09-08T12:57:37.754" v="103"/>
        <pc:sldMkLst>
          <pc:docMk/>
          <pc:sldMk cId="4039929008" sldId="439"/>
        </pc:sldMkLst>
      </pc:sldChg>
      <pc:sldChg chg="add">
        <pc:chgData name="Sujit Kumar Das" userId="67d7615b565583ae" providerId="Windows Live" clId="Web-{5955DAF0-1FBE-4293-9294-2DF5A3A69D1A}" dt="2018-09-08T12:57:37.833" v="104"/>
        <pc:sldMkLst>
          <pc:docMk/>
          <pc:sldMk cId="3834781994" sldId="440"/>
        </pc:sldMkLst>
      </pc:sldChg>
      <pc:sldChg chg="add">
        <pc:chgData name="Sujit Kumar Das" userId="67d7615b565583ae" providerId="Windows Live" clId="Web-{5955DAF0-1FBE-4293-9294-2DF5A3A69D1A}" dt="2018-09-08T12:57:37.914" v="105"/>
        <pc:sldMkLst>
          <pc:docMk/>
          <pc:sldMk cId="2296366331" sldId="441"/>
        </pc:sldMkLst>
      </pc:sldChg>
      <pc:sldChg chg="add">
        <pc:chgData name="Sujit Kumar Das" userId="67d7615b565583ae" providerId="Windows Live" clId="Web-{5955DAF0-1FBE-4293-9294-2DF5A3A69D1A}" dt="2018-09-08T12:57:37.989" v="106"/>
        <pc:sldMkLst>
          <pc:docMk/>
          <pc:sldMk cId="848532590" sldId="442"/>
        </pc:sldMkLst>
      </pc:sldChg>
      <pc:sldChg chg="add">
        <pc:chgData name="Sujit Kumar Das" userId="67d7615b565583ae" providerId="Windows Live" clId="Web-{5955DAF0-1FBE-4293-9294-2DF5A3A69D1A}" dt="2018-09-08T12:57:38.145" v="107"/>
        <pc:sldMkLst>
          <pc:docMk/>
          <pc:sldMk cId="1684713558" sldId="443"/>
        </pc:sldMkLst>
      </pc:sldChg>
      <pc:sldChg chg="add">
        <pc:chgData name="Sujit Kumar Das" userId="67d7615b565583ae" providerId="Windows Live" clId="Web-{5955DAF0-1FBE-4293-9294-2DF5A3A69D1A}" dt="2018-09-08T12:57:38.239" v="108"/>
        <pc:sldMkLst>
          <pc:docMk/>
          <pc:sldMk cId="621207282" sldId="444"/>
        </pc:sldMkLst>
      </pc:sldChg>
      <pc:sldChg chg="add">
        <pc:chgData name="Sujit Kumar Das" userId="67d7615b565583ae" providerId="Windows Live" clId="Web-{5955DAF0-1FBE-4293-9294-2DF5A3A69D1A}" dt="2018-09-08T12:57:38.317" v="109"/>
        <pc:sldMkLst>
          <pc:docMk/>
          <pc:sldMk cId="2470063006" sldId="445"/>
        </pc:sldMkLst>
      </pc:sldChg>
      <pc:sldChg chg="add">
        <pc:chgData name="Sujit Kumar Das" userId="67d7615b565583ae" providerId="Windows Live" clId="Web-{5955DAF0-1FBE-4293-9294-2DF5A3A69D1A}" dt="2018-09-08T12:57:38.395" v="110"/>
        <pc:sldMkLst>
          <pc:docMk/>
          <pc:sldMk cId="2548642700" sldId="446"/>
        </pc:sldMkLst>
      </pc:sldChg>
      <pc:sldChg chg="add">
        <pc:chgData name="Sujit Kumar Das" userId="67d7615b565583ae" providerId="Windows Live" clId="Web-{5955DAF0-1FBE-4293-9294-2DF5A3A69D1A}" dt="2018-09-08T12:57:38.473" v="111"/>
        <pc:sldMkLst>
          <pc:docMk/>
          <pc:sldMk cId="2028095999" sldId="447"/>
        </pc:sldMkLst>
      </pc:sldChg>
      <pc:sldChg chg="add">
        <pc:chgData name="Sujit Kumar Das" userId="67d7615b565583ae" providerId="Windows Live" clId="Web-{5955DAF0-1FBE-4293-9294-2DF5A3A69D1A}" dt="2018-09-08T12:57:38.645" v="112"/>
        <pc:sldMkLst>
          <pc:docMk/>
          <pc:sldMk cId="298271254" sldId="448"/>
        </pc:sldMkLst>
      </pc:sldChg>
      <pc:sldChg chg="add">
        <pc:chgData name="Sujit Kumar Das" userId="67d7615b565583ae" providerId="Windows Live" clId="Web-{5955DAF0-1FBE-4293-9294-2DF5A3A69D1A}" dt="2018-09-08T12:57:38.692" v="113"/>
        <pc:sldMkLst>
          <pc:docMk/>
          <pc:sldMk cId="2322382609" sldId="449"/>
        </pc:sldMkLst>
      </pc:sldChg>
      <pc:sldChg chg="add">
        <pc:chgData name="Sujit Kumar Das" userId="67d7615b565583ae" providerId="Windows Live" clId="Web-{5955DAF0-1FBE-4293-9294-2DF5A3A69D1A}" dt="2018-09-08T12:57:38.756" v="114"/>
        <pc:sldMkLst>
          <pc:docMk/>
          <pc:sldMk cId="1313110487" sldId="450"/>
        </pc:sldMkLst>
      </pc:sldChg>
      <pc:sldChg chg="add">
        <pc:chgData name="Sujit Kumar Das" userId="67d7615b565583ae" providerId="Windows Live" clId="Web-{5955DAF0-1FBE-4293-9294-2DF5A3A69D1A}" dt="2018-09-08T12:57:38.848" v="115"/>
        <pc:sldMkLst>
          <pc:docMk/>
          <pc:sldMk cId="1022937665" sldId="451"/>
        </pc:sldMkLst>
      </pc:sldChg>
      <pc:sldChg chg="add">
        <pc:chgData name="Sujit Kumar Das" userId="67d7615b565583ae" providerId="Windows Live" clId="Web-{5955DAF0-1FBE-4293-9294-2DF5A3A69D1A}" dt="2018-09-08T12:57:38.926" v="116"/>
        <pc:sldMkLst>
          <pc:docMk/>
          <pc:sldMk cId="3002022220" sldId="452"/>
        </pc:sldMkLst>
      </pc:sldChg>
      <pc:sldChg chg="add">
        <pc:chgData name="Sujit Kumar Das" userId="67d7615b565583ae" providerId="Windows Live" clId="Web-{5955DAF0-1FBE-4293-9294-2DF5A3A69D1A}" dt="2018-09-08T12:57:39.004" v="117"/>
        <pc:sldMkLst>
          <pc:docMk/>
          <pc:sldMk cId="3385326040" sldId="453"/>
        </pc:sldMkLst>
      </pc:sldChg>
      <pc:sldChg chg="add">
        <pc:chgData name="Sujit Kumar Das" userId="67d7615b565583ae" providerId="Windows Live" clId="Web-{5955DAF0-1FBE-4293-9294-2DF5A3A69D1A}" dt="2018-09-08T12:57:39.051" v="118"/>
        <pc:sldMkLst>
          <pc:docMk/>
          <pc:sldMk cId="2871930473" sldId="454"/>
        </pc:sldMkLst>
      </pc:sldChg>
      <pc:sldChg chg="add">
        <pc:chgData name="Sujit Kumar Das" userId="67d7615b565583ae" providerId="Windows Live" clId="Web-{5955DAF0-1FBE-4293-9294-2DF5A3A69D1A}" dt="2018-09-08T12:57:39.114" v="119"/>
        <pc:sldMkLst>
          <pc:docMk/>
          <pc:sldMk cId="3572896106" sldId="455"/>
        </pc:sldMkLst>
      </pc:sldChg>
      <pc:sldChg chg="add">
        <pc:chgData name="Sujit Kumar Das" userId="67d7615b565583ae" providerId="Windows Live" clId="Web-{5955DAF0-1FBE-4293-9294-2DF5A3A69D1A}" dt="2018-09-08T12:57:39.163" v="120"/>
        <pc:sldMkLst>
          <pc:docMk/>
          <pc:sldMk cId="1439525269" sldId="456"/>
        </pc:sldMkLst>
      </pc:sldChg>
      <pc:sldChg chg="add">
        <pc:chgData name="Sujit Kumar Das" userId="67d7615b565583ae" providerId="Windows Live" clId="Web-{5955DAF0-1FBE-4293-9294-2DF5A3A69D1A}" dt="2018-09-08T12:57:39.254" v="121"/>
        <pc:sldMkLst>
          <pc:docMk/>
          <pc:sldMk cId="1885412508" sldId="457"/>
        </pc:sldMkLst>
      </pc:sldChg>
      <pc:sldChg chg="add">
        <pc:chgData name="Sujit Kumar Das" userId="67d7615b565583ae" providerId="Windows Live" clId="Web-{5955DAF0-1FBE-4293-9294-2DF5A3A69D1A}" dt="2018-09-08T12:57:39.364" v="122"/>
        <pc:sldMkLst>
          <pc:docMk/>
          <pc:sldMk cId="1007931512" sldId="458"/>
        </pc:sldMkLst>
      </pc:sldChg>
      <pc:sldChg chg="add">
        <pc:chgData name="Sujit Kumar Das" userId="67d7615b565583ae" providerId="Windows Live" clId="Web-{5955DAF0-1FBE-4293-9294-2DF5A3A69D1A}" dt="2018-09-08T12:57:39.442" v="123"/>
        <pc:sldMkLst>
          <pc:docMk/>
          <pc:sldMk cId="422121231" sldId="459"/>
        </pc:sldMkLst>
      </pc:sldChg>
      <pc:sldChg chg="add">
        <pc:chgData name="Sujit Kumar Das" userId="67d7615b565583ae" providerId="Windows Live" clId="Web-{5955DAF0-1FBE-4293-9294-2DF5A3A69D1A}" dt="2018-09-08T12:57:39.489" v="124"/>
        <pc:sldMkLst>
          <pc:docMk/>
          <pc:sldMk cId="1974881251" sldId="460"/>
        </pc:sldMkLst>
      </pc:sldChg>
      <pc:sldChg chg="add">
        <pc:chgData name="Sujit Kumar Das" userId="67d7615b565583ae" providerId="Windows Live" clId="Web-{5955DAF0-1FBE-4293-9294-2DF5A3A69D1A}" dt="2018-09-08T12:57:39.536" v="125"/>
        <pc:sldMkLst>
          <pc:docMk/>
          <pc:sldMk cId="238166981" sldId="461"/>
        </pc:sldMkLst>
      </pc:sldChg>
      <pc:sldChg chg="add">
        <pc:chgData name="Sujit Kumar Das" userId="67d7615b565583ae" providerId="Windows Live" clId="Web-{5955DAF0-1FBE-4293-9294-2DF5A3A69D1A}" dt="2018-09-08T12:57:39.583" v="126"/>
        <pc:sldMkLst>
          <pc:docMk/>
          <pc:sldMk cId="2972592805" sldId="462"/>
        </pc:sldMkLst>
      </pc:sldChg>
      <pc:sldChg chg="add">
        <pc:chgData name="Sujit Kumar Das" userId="67d7615b565583ae" providerId="Windows Live" clId="Web-{5955DAF0-1FBE-4293-9294-2DF5A3A69D1A}" dt="2018-09-08T12:57:39.629" v="127"/>
        <pc:sldMkLst>
          <pc:docMk/>
          <pc:sldMk cId="361218672" sldId="463"/>
        </pc:sldMkLst>
      </pc:sldChg>
      <pc:sldMasterChg chg="addSldLayout">
        <pc:chgData name="Sujit Kumar Das" userId="67d7615b565583ae" providerId="Windows Live" clId="Web-{5955DAF0-1FBE-4293-9294-2DF5A3A69D1A}" dt="2018-09-08T12:57:35.598" v="72"/>
        <pc:sldMasterMkLst>
          <pc:docMk/>
          <pc:sldMasterMk cId="0" sldId="2147483674"/>
        </pc:sldMasterMkLst>
        <pc:sldLayoutChg chg="add">
          <pc:chgData name="Sujit Kumar Das" userId="67d7615b565583ae" providerId="Windows Live" clId="Web-{5955DAF0-1FBE-4293-9294-2DF5A3A69D1A}" dt="2018-09-08T12:57:31.239" v="15"/>
          <pc:sldLayoutMkLst>
            <pc:docMk/>
            <pc:sldMasterMk cId="0" sldId="2147483674"/>
            <pc:sldLayoutMk cId="2666031706" sldId="2147483686"/>
          </pc:sldLayoutMkLst>
        </pc:sldLayoutChg>
        <pc:sldLayoutChg chg="add">
          <pc:chgData name="Sujit Kumar Das" userId="67d7615b565583ae" providerId="Windows Live" clId="Web-{5955DAF0-1FBE-4293-9294-2DF5A3A69D1A}" dt="2018-09-08T12:57:34.864" v="58"/>
          <pc:sldLayoutMkLst>
            <pc:docMk/>
            <pc:sldMasterMk cId="0" sldId="2147483674"/>
            <pc:sldLayoutMk cId="2531722940" sldId="2147483687"/>
          </pc:sldLayoutMkLst>
        </pc:sldLayoutChg>
        <pc:sldLayoutChg chg="add">
          <pc:chgData name="Sujit Kumar Das" userId="67d7615b565583ae" providerId="Windows Live" clId="Web-{5955DAF0-1FBE-4293-9294-2DF5A3A69D1A}" dt="2018-09-08T12:57:35.520" v="71"/>
          <pc:sldLayoutMkLst>
            <pc:docMk/>
            <pc:sldMasterMk cId="0" sldId="2147483674"/>
            <pc:sldLayoutMk cId="2515597149" sldId="2147483688"/>
          </pc:sldLayoutMkLst>
        </pc:sldLayoutChg>
        <pc:sldLayoutChg chg="add">
          <pc:chgData name="Sujit Kumar Das" userId="67d7615b565583ae" providerId="Windows Live" clId="Web-{5955DAF0-1FBE-4293-9294-2DF5A3A69D1A}" dt="2018-09-08T12:57:35.598" v="72"/>
          <pc:sldLayoutMkLst>
            <pc:docMk/>
            <pc:sldMasterMk cId="0" sldId="2147483674"/>
            <pc:sldLayoutMk cId="2004536121" sldId="2147483689"/>
          </pc:sldLayoutMkLst>
        </pc:sldLayoutChg>
      </pc:sldMasterChg>
    </pc:docChg>
  </pc:docChgLst>
  <pc:docChgLst>
    <pc:chgData name="Sujit Kumar Das" userId="67d7615b565583ae" providerId="Windows Live" clId="Web-{96DEFFA5-D48E-4589-A862-C2597C0264FC}"/>
    <pc:docChg chg="delSld modSld">
      <pc:chgData name="Sujit Kumar Das" userId="67d7615b565583ae" providerId="Windows Live" clId="Web-{96DEFFA5-D48E-4589-A862-C2597C0264FC}" dt="2018-09-08T13:48:43.586" v="362"/>
      <pc:docMkLst>
        <pc:docMk/>
      </pc:docMkLst>
      <pc:sldChg chg="modSp del">
        <pc:chgData name="Sujit Kumar Das" userId="67d7615b565583ae" providerId="Windows Live" clId="Web-{96DEFFA5-D48E-4589-A862-C2597C0264FC}" dt="2018-09-08T13:48:43.586" v="362"/>
        <pc:sldMkLst>
          <pc:docMk/>
          <pc:sldMk cId="2972592805" sldId="462"/>
        </pc:sldMkLst>
        <pc:spChg chg="mod">
          <ac:chgData name="Sujit Kumar Das" userId="67d7615b565583ae" providerId="Windows Live" clId="Web-{96DEFFA5-D48E-4589-A862-C2597C0264FC}" dt="2018-09-08T13:48:43.383" v="360" actId="20577"/>
          <ac:spMkLst>
            <pc:docMk/>
            <pc:sldMk cId="2972592805" sldId="462"/>
            <ac:spMk id="7171" creationId="{30B853DD-875D-490A-8AD4-59000CAF3A17}"/>
          </ac:spMkLst>
        </pc:spChg>
      </pc:sldChg>
      <pc:sldChg chg="modSp">
        <pc:chgData name="Sujit Kumar Das" userId="67d7615b565583ae" providerId="Windows Live" clId="Web-{96DEFFA5-D48E-4589-A862-C2597C0264FC}" dt="2018-09-08T13:48:28.696" v="218" actId="20577"/>
        <pc:sldMkLst>
          <pc:docMk/>
          <pc:sldMk cId="361218672" sldId="463"/>
        </pc:sldMkLst>
        <pc:spChg chg="mod">
          <ac:chgData name="Sujit Kumar Das" userId="67d7615b565583ae" providerId="Windows Live" clId="Web-{96DEFFA5-D48E-4589-A862-C2597C0264FC}" dt="2018-09-08T13:48:28.696" v="218" actId="20577"/>
          <ac:spMkLst>
            <pc:docMk/>
            <pc:sldMk cId="361218672" sldId="463"/>
            <ac:spMk id="6147" creationId="{560B7D7B-C86E-46B8-A45D-DBC929AF6267}"/>
          </ac:spMkLst>
        </pc:spChg>
      </pc:sldChg>
    </pc:docChg>
  </pc:docChgLst>
  <pc:docChgLst>
    <pc:chgData name="Sujit Kumar Das" userId="67d7615b565583ae" providerId="Windows Live" clId="Web-{763F5292-041E-4389-899F-7089B966332E}"/>
    <pc:docChg chg="modSld">
      <pc:chgData name="Sujit Kumar Das" userId="67d7615b565583ae" providerId="Windows Live" clId="Web-{763F5292-041E-4389-899F-7089B966332E}" dt="2018-09-04T15:46:33.613" v="11" actId="1076"/>
      <pc:docMkLst>
        <pc:docMk/>
      </pc:docMkLst>
      <pc:sldChg chg="modSp">
        <pc:chgData name="Sujit Kumar Das" userId="67d7615b565583ae" providerId="Windows Live" clId="Web-{763F5292-041E-4389-899F-7089B966332E}" dt="2018-09-04T15:46:33.613" v="11" actId="1076"/>
        <pc:sldMkLst>
          <pc:docMk/>
          <pc:sldMk cId="2317771042" sldId="333"/>
        </pc:sldMkLst>
        <pc:spChg chg="mod">
          <ac:chgData name="Sujit Kumar Das" userId="67d7615b565583ae" providerId="Windows Live" clId="Web-{763F5292-041E-4389-899F-7089B966332E}" dt="2018-09-04T15:46:16.957" v="8" actId="20577"/>
          <ac:spMkLst>
            <pc:docMk/>
            <pc:sldMk cId="2317771042" sldId="333"/>
            <ac:spMk id="91142" creationId="{00000000-0000-0000-0000-000000000000}"/>
          </ac:spMkLst>
        </pc:spChg>
        <pc:graphicFrameChg chg="mod">
          <ac:chgData name="Sujit Kumar Das" userId="67d7615b565583ae" providerId="Windows Live" clId="Web-{763F5292-041E-4389-899F-7089B966332E}" dt="2018-09-04T15:46:33.613" v="11" actId="1076"/>
          <ac:graphicFrameMkLst>
            <pc:docMk/>
            <pc:sldMk cId="2317771042" sldId="333"/>
            <ac:graphicFrameMk id="91143" creationId="{00000000-0000-0000-0000-000000000000}"/>
          </ac:graphicFrameMkLst>
        </pc:graphicFrameChg>
      </pc:sldChg>
    </pc:docChg>
  </pc:docChgLst>
  <pc:docChgLst>
    <pc:chgData name="Sujit Kumar Das" userId="67d7615b565583ae" providerId="Windows Live" clId="Web-{36C3AAF8-CEAF-4026-92DE-718A159DDAF7}"/>
    <pc:docChg chg="modSld">
      <pc:chgData name="Sujit Kumar Das" userId="67d7615b565583ae" providerId="Windows Live" clId="Web-{36C3AAF8-CEAF-4026-92DE-718A159DDAF7}" dt="2018-09-04T16:08:27.430" v="14" actId="20577"/>
      <pc:docMkLst>
        <pc:docMk/>
      </pc:docMkLst>
      <pc:sldChg chg="modSp">
        <pc:chgData name="Sujit Kumar Das" userId="67d7615b565583ae" providerId="Windows Live" clId="Web-{36C3AAF8-CEAF-4026-92DE-718A159DDAF7}" dt="2018-09-04T16:07:48.883" v="12" actId="20577"/>
        <pc:sldMkLst>
          <pc:docMk/>
          <pc:sldMk cId="1098562061" sldId="307"/>
        </pc:sldMkLst>
        <pc:spChg chg="mod">
          <ac:chgData name="Sujit Kumar Das" userId="67d7615b565583ae" providerId="Windows Live" clId="Web-{36C3AAF8-CEAF-4026-92DE-718A159DDAF7}" dt="2018-09-04T16:07:48.883" v="12" actId="20577"/>
          <ac:spMkLst>
            <pc:docMk/>
            <pc:sldMk cId="1098562061" sldId="307"/>
            <ac:spMk id="3" creationId="{00000000-0000-0000-0000-000000000000}"/>
          </ac:spMkLst>
        </pc:spChg>
      </pc:sldChg>
    </pc:docChg>
  </pc:docChgLst>
  <pc:docChgLst>
    <pc:chgData name="Sujit Kumar Das" userId="67d7615b565583ae" providerId="Windows Live" clId="Web-{1A57EC40-48B1-44E2-9CFC-6CB4D8B7D9E6}"/>
    <pc:docChg chg="addSld delSld modSld">
      <pc:chgData name="Sujit Kumar Das" userId="67d7615b565583ae" providerId="Windows Live" clId="Web-{1A57EC40-48B1-44E2-9CFC-6CB4D8B7D9E6}" dt="2018-09-08T15:33:40.799" v="213"/>
      <pc:docMkLst>
        <pc:docMk/>
      </pc:docMkLst>
      <pc:sldChg chg="modSp">
        <pc:chgData name="Sujit Kumar Das" userId="67d7615b565583ae" providerId="Windows Live" clId="Web-{1A57EC40-48B1-44E2-9CFC-6CB4D8B7D9E6}" dt="2018-09-08T15:28:53.585" v="0" actId="20577"/>
        <pc:sldMkLst>
          <pc:docMk/>
          <pc:sldMk cId="0" sldId="256"/>
        </pc:sldMkLst>
        <pc:spChg chg="mod">
          <ac:chgData name="Sujit Kumar Das" userId="67d7615b565583ae" providerId="Windows Live" clId="Web-{1A57EC40-48B1-44E2-9CFC-6CB4D8B7D9E6}" dt="2018-09-08T15:28:53.585" v="0" actId="20577"/>
          <ac:spMkLst>
            <pc:docMk/>
            <pc:sldMk cId="0" sldId="256"/>
            <ac:spMk id="91" creationId="{00000000-0000-0000-0000-000000000000}"/>
          </ac:spMkLst>
        </pc:spChg>
      </pc:sldChg>
      <pc:sldChg chg="del">
        <pc:chgData name="Sujit Kumar Das" userId="67d7615b565583ae" providerId="Windows Live" clId="Web-{1A57EC40-48B1-44E2-9CFC-6CB4D8B7D9E6}" dt="2018-09-08T15:33:40.799" v="213"/>
        <pc:sldMkLst>
          <pc:docMk/>
          <pc:sldMk cId="2580092631" sldId="336"/>
        </pc:sldMkLst>
      </pc:sldChg>
      <pc:sldChg chg="del">
        <pc:chgData name="Sujit Kumar Das" userId="67d7615b565583ae" providerId="Windows Live" clId="Web-{1A57EC40-48B1-44E2-9CFC-6CB4D8B7D9E6}" dt="2018-09-08T15:33:34.533" v="208"/>
        <pc:sldMkLst>
          <pc:docMk/>
          <pc:sldMk cId="3229000551" sldId="337"/>
        </pc:sldMkLst>
      </pc:sldChg>
      <pc:sldChg chg="del">
        <pc:chgData name="Sujit Kumar Das" userId="67d7615b565583ae" providerId="Windows Live" clId="Web-{1A57EC40-48B1-44E2-9CFC-6CB4D8B7D9E6}" dt="2018-09-08T15:33:34.533" v="209"/>
        <pc:sldMkLst>
          <pc:docMk/>
          <pc:sldMk cId="3121392989" sldId="338"/>
        </pc:sldMkLst>
      </pc:sldChg>
      <pc:sldChg chg="del">
        <pc:chgData name="Sujit Kumar Das" userId="67d7615b565583ae" providerId="Windows Live" clId="Web-{1A57EC40-48B1-44E2-9CFC-6CB4D8B7D9E6}" dt="2018-09-08T15:33:34.533" v="210"/>
        <pc:sldMkLst>
          <pc:docMk/>
          <pc:sldMk cId="2900132548" sldId="339"/>
        </pc:sldMkLst>
      </pc:sldChg>
      <pc:sldChg chg="del">
        <pc:chgData name="Sujit Kumar Das" userId="67d7615b565583ae" providerId="Windows Live" clId="Web-{1A57EC40-48B1-44E2-9CFC-6CB4D8B7D9E6}" dt="2018-09-08T15:33:34.533" v="211"/>
        <pc:sldMkLst>
          <pc:docMk/>
          <pc:sldMk cId="3527010141" sldId="340"/>
        </pc:sldMkLst>
      </pc:sldChg>
      <pc:sldChg chg="del">
        <pc:chgData name="Sujit Kumar Das" userId="67d7615b565583ae" providerId="Windows Live" clId="Web-{1A57EC40-48B1-44E2-9CFC-6CB4D8B7D9E6}" dt="2018-09-08T15:33:34.549" v="212"/>
        <pc:sldMkLst>
          <pc:docMk/>
          <pc:sldMk cId="4293843114" sldId="341"/>
        </pc:sldMkLst>
      </pc:sldChg>
      <pc:sldChg chg="del">
        <pc:chgData name="Sujit Kumar Das" userId="67d7615b565583ae" providerId="Windows Live" clId="Web-{1A57EC40-48B1-44E2-9CFC-6CB4D8B7D9E6}" dt="2018-09-08T15:33:29.815" v="204"/>
        <pc:sldMkLst>
          <pc:docMk/>
          <pc:sldMk cId="4188471541" sldId="342"/>
        </pc:sldMkLst>
      </pc:sldChg>
      <pc:sldChg chg="del">
        <pc:chgData name="Sujit Kumar Das" userId="67d7615b565583ae" providerId="Windows Live" clId="Web-{1A57EC40-48B1-44E2-9CFC-6CB4D8B7D9E6}" dt="2018-09-08T15:33:29.830" v="205"/>
        <pc:sldMkLst>
          <pc:docMk/>
          <pc:sldMk cId="2924129523" sldId="343"/>
        </pc:sldMkLst>
      </pc:sldChg>
      <pc:sldChg chg="del">
        <pc:chgData name="Sujit Kumar Das" userId="67d7615b565583ae" providerId="Windows Live" clId="Web-{1A57EC40-48B1-44E2-9CFC-6CB4D8B7D9E6}" dt="2018-09-08T15:33:29.846" v="206"/>
        <pc:sldMkLst>
          <pc:docMk/>
          <pc:sldMk cId="1881068130" sldId="344"/>
        </pc:sldMkLst>
      </pc:sldChg>
      <pc:sldChg chg="del">
        <pc:chgData name="Sujit Kumar Das" userId="67d7615b565583ae" providerId="Windows Live" clId="Web-{1A57EC40-48B1-44E2-9CFC-6CB4D8B7D9E6}" dt="2018-09-08T15:33:29.862" v="207"/>
        <pc:sldMkLst>
          <pc:docMk/>
          <pc:sldMk cId="272283817" sldId="345"/>
        </pc:sldMkLst>
      </pc:sldChg>
      <pc:sldChg chg="del">
        <pc:chgData name="Sujit Kumar Das" userId="67d7615b565583ae" providerId="Windows Live" clId="Web-{1A57EC40-48B1-44E2-9CFC-6CB4D8B7D9E6}" dt="2018-09-08T15:33:25.221" v="199"/>
        <pc:sldMkLst>
          <pc:docMk/>
          <pc:sldMk cId="2413586192" sldId="346"/>
        </pc:sldMkLst>
      </pc:sldChg>
      <pc:sldChg chg="del">
        <pc:chgData name="Sujit Kumar Das" userId="67d7615b565583ae" providerId="Windows Live" clId="Web-{1A57EC40-48B1-44E2-9CFC-6CB4D8B7D9E6}" dt="2018-09-08T15:33:25.252" v="200"/>
        <pc:sldMkLst>
          <pc:docMk/>
          <pc:sldMk cId="255038718" sldId="347"/>
        </pc:sldMkLst>
      </pc:sldChg>
      <pc:sldChg chg="del">
        <pc:chgData name="Sujit Kumar Das" userId="67d7615b565583ae" providerId="Windows Live" clId="Web-{1A57EC40-48B1-44E2-9CFC-6CB4D8B7D9E6}" dt="2018-09-08T15:33:25.252" v="201"/>
        <pc:sldMkLst>
          <pc:docMk/>
          <pc:sldMk cId="1976756518" sldId="348"/>
        </pc:sldMkLst>
      </pc:sldChg>
      <pc:sldChg chg="del">
        <pc:chgData name="Sujit Kumar Das" userId="67d7615b565583ae" providerId="Windows Live" clId="Web-{1A57EC40-48B1-44E2-9CFC-6CB4D8B7D9E6}" dt="2018-09-08T15:33:25.252" v="202"/>
        <pc:sldMkLst>
          <pc:docMk/>
          <pc:sldMk cId="2787633959" sldId="349"/>
        </pc:sldMkLst>
      </pc:sldChg>
      <pc:sldChg chg="del">
        <pc:chgData name="Sujit Kumar Das" userId="67d7615b565583ae" providerId="Windows Live" clId="Web-{1A57EC40-48B1-44E2-9CFC-6CB4D8B7D9E6}" dt="2018-09-08T15:33:25.252" v="203"/>
        <pc:sldMkLst>
          <pc:docMk/>
          <pc:sldMk cId="1049994997" sldId="350"/>
        </pc:sldMkLst>
      </pc:sldChg>
      <pc:sldChg chg="del">
        <pc:chgData name="Sujit Kumar Das" userId="67d7615b565583ae" providerId="Windows Live" clId="Web-{1A57EC40-48B1-44E2-9CFC-6CB4D8B7D9E6}" dt="2018-09-08T15:33:20.065" v="194"/>
        <pc:sldMkLst>
          <pc:docMk/>
          <pc:sldMk cId="2557801238" sldId="351"/>
        </pc:sldMkLst>
      </pc:sldChg>
      <pc:sldChg chg="del">
        <pc:chgData name="Sujit Kumar Das" userId="67d7615b565583ae" providerId="Windows Live" clId="Web-{1A57EC40-48B1-44E2-9CFC-6CB4D8B7D9E6}" dt="2018-09-08T15:33:20.080" v="195"/>
        <pc:sldMkLst>
          <pc:docMk/>
          <pc:sldMk cId="1297226955" sldId="352"/>
        </pc:sldMkLst>
      </pc:sldChg>
      <pc:sldChg chg="del">
        <pc:chgData name="Sujit Kumar Das" userId="67d7615b565583ae" providerId="Windows Live" clId="Web-{1A57EC40-48B1-44E2-9CFC-6CB4D8B7D9E6}" dt="2018-09-08T15:33:20.080" v="196"/>
        <pc:sldMkLst>
          <pc:docMk/>
          <pc:sldMk cId="3340139665" sldId="353"/>
        </pc:sldMkLst>
      </pc:sldChg>
      <pc:sldChg chg="del">
        <pc:chgData name="Sujit Kumar Das" userId="67d7615b565583ae" providerId="Windows Live" clId="Web-{1A57EC40-48B1-44E2-9CFC-6CB4D8B7D9E6}" dt="2018-09-08T15:33:20.080" v="197"/>
        <pc:sldMkLst>
          <pc:docMk/>
          <pc:sldMk cId="2812274289" sldId="354"/>
        </pc:sldMkLst>
      </pc:sldChg>
      <pc:sldChg chg="del">
        <pc:chgData name="Sujit Kumar Das" userId="67d7615b565583ae" providerId="Windows Live" clId="Web-{1A57EC40-48B1-44E2-9CFC-6CB4D8B7D9E6}" dt="2018-09-08T15:33:20.080" v="198"/>
        <pc:sldMkLst>
          <pc:docMk/>
          <pc:sldMk cId="1092472883" sldId="355"/>
        </pc:sldMkLst>
      </pc:sldChg>
      <pc:sldChg chg="del">
        <pc:chgData name="Sujit Kumar Das" userId="67d7615b565583ae" providerId="Windows Live" clId="Web-{1A57EC40-48B1-44E2-9CFC-6CB4D8B7D9E6}" dt="2018-09-08T15:33:12.871" v="189"/>
        <pc:sldMkLst>
          <pc:docMk/>
          <pc:sldMk cId="4068180558" sldId="356"/>
        </pc:sldMkLst>
      </pc:sldChg>
      <pc:sldChg chg="del">
        <pc:chgData name="Sujit Kumar Das" userId="67d7615b565583ae" providerId="Windows Live" clId="Web-{1A57EC40-48B1-44E2-9CFC-6CB4D8B7D9E6}" dt="2018-09-08T15:33:12.871" v="190"/>
        <pc:sldMkLst>
          <pc:docMk/>
          <pc:sldMk cId="924908625" sldId="357"/>
        </pc:sldMkLst>
      </pc:sldChg>
      <pc:sldChg chg="del">
        <pc:chgData name="Sujit Kumar Das" userId="67d7615b565583ae" providerId="Windows Live" clId="Web-{1A57EC40-48B1-44E2-9CFC-6CB4D8B7D9E6}" dt="2018-09-08T15:33:12.871" v="191"/>
        <pc:sldMkLst>
          <pc:docMk/>
          <pc:sldMk cId="3078688245" sldId="358"/>
        </pc:sldMkLst>
      </pc:sldChg>
      <pc:sldChg chg="del">
        <pc:chgData name="Sujit Kumar Das" userId="67d7615b565583ae" providerId="Windows Live" clId="Web-{1A57EC40-48B1-44E2-9CFC-6CB4D8B7D9E6}" dt="2018-09-08T15:33:12.871" v="192"/>
        <pc:sldMkLst>
          <pc:docMk/>
          <pc:sldMk cId="951827584" sldId="359"/>
        </pc:sldMkLst>
      </pc:sldChg>
      <pc:sldChg chg="del">
        <pc:chgData name="Sujit Kumar Das" userId="67d7615b565583ae" providerId="Windows Live" clId="Web-{1A57EC40-48B1-44E2-9CFC-6CB4D8B7D9E6}" dt="2018-09-08T15:33:12.871" v="193"/>
        <pc:sldMkLst>
          <pc:docMk/>
          <pc:sldMk cId="4240629569" sldId="360"/>
        </pc:sldMkLst>
      </pc:sldChg>
      <pc:sldChg chg="del">
        <pc:chgData name="Sujit Kumar Das" userId="67d7615b565583ae" providerId="Windows Live" clId="Web-{1A57EC40-48B1-44E2-9CFC-6CB4D8B7D9E6}" dt="2018-09-08T15:32:51.417" v="185"/>
        <pc:sldMkLst>
          <pc:docMk/>
          <pc:sldMk cId="1293218459" sldId="361"/>
        </pc:sldMkLst>
      </pc:sldChg>
      <pc:sldChg chg="del">
        <pc:chgData name="Sujit Kumar Das" userId="67d7615b565583ae" providerId="Windows Live" clId="Web-{1A57EC40-48B1-44E2-9CFC-6CB4D8B7D9E6}" dt="2018-09-08T15:32:51.417" v="186"/>
        <pc:sldMkLst>
          <pc:docMk/>
          <pc:sldMk cId="158613345" sldId="362"/>
        </pc:sldMkLst>
      </pc:sldChg>
      <pc:sldChg chg="del">
        <pc:chgData name="Sujit Kumar Das" userId="67d7615b565583ae" providerId="Windows Live" clId="Web-{1A57EC40-48B1-44E2-9CFC-6CB4D8B7D9E6}" dt="2018-09-08T15:32:51.417" v="187"/>
        <pc:sldMkLst>
          <pc:docMk/>
          <pc:sldMk cId="2745888881" sldId="363"/>
        </pc:sldMkLst>
      </pc:sldChg>
      <pc:sldChg chg="del">
        <pc:chgData name="Sujit Kumar Das" userId="67d7615b565583ae" providerId="Windows Live" clId="Web-{1A57EC40-48B1-44E2-9CFC-6CB4D8B7D9E6}" dt="2018-09-08T15:32:51.417" v="188"/>
        <pc:sldMkLst>
          <pc:docMk/>
          <pc:sldMk cId="2072849109" sldId="364"/>
        </pc:sldMkLst>
      </pc:sldChg>
      <pc:sldChg chg="del">
        <pc:chgData name="Sujit Kumar Das" userId="67d7615b565583ae" providerId="Windows Live" clId="Web-{1A57EC40-48B1-44E2-9CFC-6CB4D8B7D9E6}" dt="2018-09-08T15:32:43.121" v="180"/>
        <pc:sldMkLst>
          <pc:docMk/>
          <pc:sldMk cId="4288401668" sldId="365"/>
        </pc:sldMkLst>
      </pc:sldChg>
      <pc:sldChg chg="del">
        <pc:chgData name="Sujit Kumar Das" userId="67d7615b565583ae" providerId="Windows Live" clId="Web-{1A57EC40-48B1-44E2-9CFC-6CB4D8B7D9E6}" dt="2018-09-08T15:32:43.136" v="181"/>
        <pc:sldMkLst>
          <pc:docMk/>
          <pc:sldMk cId="1664782209" sldId="366"/>
        </pc:sldMkLst>
      </pc:sldChg>
      <pc:sldChg chg="del">
        <pc:chgData name="Sujit Kumar Das" userId="67d7615b565583ae" providerId="Windows Live" clId="Web-{1A57EC40-48B1-44E2-9CFC-6CB4D8B7D9E6}" dt="2018-09-08T15:32:43.136" v="182"/>
        <pc:sldMkLst>
          <pc:docMk/>
          <pc:sldMk cId="610411574" sldId="367"/>
        </pc:sldMkLst>
      </pc:sldChg>
      <pc:sldChg chg="del">
        <pc:chgData name="Sujit Kumar Das" userId="67d7615b565583ae" providerId="Windows Live" clId="Web-{1A57EC40-48B1-44E2-9CFC-6CB4D8B7D9E6}" dt="2018-09-08T15:32:43.136" v="183"/>
        <pc:sldMkLst>
          <pc:docMk/>
          <pc:sldMk cId="1113663674" sldId="368"/>
        </pc:sldMkLst>
      </pc:sldChg>
      <pc:sldChg chg="del">
        <pc:chgData name="Sujit Kumar Das" userId="67d7615b565583ae" providerId="Windows Live" clId="Web-{1A57EC40-48B1-44E2-9CFC-6CB4D8B7D9E6}" dt="2018-09-08T15:32:43.136" v="184"/>
        <pc:sldMkLst>
          <pc:docMk/>
          <pc:sldMk cId="3054689792" sldId="369"/>
        </pc:sldMkLst>
      </pc:sldChg>
      <pc:sldChg chg="del">
        <pc:chgData name="Sujit Kumar Das" userId="67d7615b565583ae" providerId="Windows Live" clId="Web-{1A57EC40-48B1-44E2-9CFC-6CB4D8B7D9E6}" dt="2018-09-08T15:32:39.683" v="176"/>
        <pc:sldMkLst>
          <pc:docMk/>
          <pc:sldMk cId="2350785423" sldId="370"/>
        </pc:sldMkLst>
      </pc:sldChg>
      <pc:sldChg chg="del">
        <pc:chgData name="Sujit Kumar Das" userId="67d7615b565583ae" providerId="Windows Live" clId="Web-{1A57EC40-48B1-44E2-9CFC-6CB4D8B7D9E6}" dt="2018-09-08T15:32:39.683" v="177"/>
        <pc:sldMkLst>
          <pc:docMk/>
          <pc:sldMk cId="1105822178" sldId="371"/>
        </pc:sldMkLst>
      </pc:sldChg>
      <pc:sldChg chg="del">
        <pc:chgData name="Sujit Kumar Das" userId="67d7615b565583ae" providerId="Windows Live" clId="Web-{1A57EC40-48B1-44E2-9CFC-6CB4D8B7D9E6}" dt="2018-09-08T15:32:39.683" v="178"/>
        <pc:sldMkLst>
          <pc:docMk/>
          <pc:sldMk cId="3837474637" sldId="372"/>
        </pc:sldMkLst>
      </pc:sldChg>
      <pc:sldChg chg="del">
        <pc:chgData name="Sujit Kumar Das" userId="67d7615b565583ae" providerId="Windows Live" clId="Web-{1A57EC40-48B1-44E2-9CFC-6CB4D8B7D9E6}" dt="2018-09-08T15:32:39.714" v="179"/>
        <pc:sldMkLst>
          <pc:docMk/>
          <pc:sldMk cId="3036685678" sldId="373"/>
        </pc:sldMkLst>
      </pc:sldChg>
      <pc:sldChg chg="del">
        <pc:chgData name="Sujit Kumar Das" userId="67d7615b565583ae" providerId="Windows Live" clId="Web-{1A57EC40-48B1-44E2-9CFC-6CB4D8B7D9E6}" dt="2018-09-08T15:32:34.636" v="171"/>
        <pc:sldMkLst>
          <pc:docMk/>
          <pc:sldMk cId="406155161" sldId="374"/>
        </pc:sldMkLst>
      </pc:sldChg>
      <pc:sldChg chg="del">
        <pc:chgData name="Sujit Kumar Das" userId="67d7615b565583ae" providerId="Windows Live" clId="Web-{1A57EC40-48B1-44E2-9CFC-6CB4D8B7D9E6}" dt="2018-09-08T15:32:34.636" v="172"/>
        <pc:sldMkLst>
          <pc:docMk/>
          <pc:sldMk cId="1859019356" sldId="375"/>
        </pc:sldMkLst>
      </pc:sldChg>
      <pc:sldChg chg="del">
        <pc:chgData name="Sujit Kumar Das" userId="67d7615b565583ae" providerId="Windows Live" clId="Web-{1A57EC40-48B1-44E2-9CFC-6CB4D8B7D9E6}" dt="2018-09-08T15:32:34.636" v="173"/>
        <pc:sldMkLst>
          <pc:docMk/>
          <pc:sldMk cId="4126262313" sldId="376"/>
        </pc:sldMkLst>
      </pc:sldChg>
      <pc:sldChg chg="del">
        <pc:chgData name="Sujit Kumar Das" userId="67d7615b565583ae" providerId="Windows Live" clId="Web-{1A57EC40-48B1-44E2-9CFC-6CB4D8B7D9E6}" dt="2018-09-08T15:32:34.652" v="174"/>
        <pc:sldMkLst>
          <pc:docMk/>
          <pc:sldMk cId="1270710172" sldId="377"/>
        </pc:sldMkLst>
      </pc:sldChg>
      <pc:sldChg chg="del">
        <pc:chgData name="Sujit Kumar Das" userId="67d7615b565583ae" providerId="Windows Live" clId="Web-{1A57EC40-48B1-44E2-9CFC-6CB4D8B7D9E6}" dt="2018-09-08T15:32:34.667" v="175"/>
        <pc:sldMkLst>
          <pc:docMk/>
          <pc:sldMk cId="3565634564" sldId="378"/>
        </pc:sldMkLst>
      </pc:sldChg>
      <pc:sldChg chg="del">
        <pc:chgData name="Sujit Kumar Das" userId="67d7615b565583ae" providerId="Windows Live" clId="Web-{1A57EC40-48B1-44E2-9CFC-6CB4D8B7D9E6}" dt="2018-09-08T15:32:29.558" v="167"/>
        <pc:sldMkLst>
          <pc:docMk/>
          <pc:sldMk cId="1746387167" sldId="379"/>
        </pc:sldMkLst>
      </pc:sldChg>
      <pc:sldChg chg="del">
        <pc:chgData name="Sujit Kumar Das" userId="67d7615b565583ae" providerId="Windows Live" clId="Web-{1A57EC40-48B1-44E2-9CFC-6CB4D8B7D9E6}" dt="2018-09-08T15:32:29.573" v="168"/>
        <pc:sldMkLst>
          <pc:docMk/>
          <pc:sldMk cId="1401269209" sldId="380"/>
        </pc:sldMkLst>
      </pc:sldChg>
      <pc:sldChg chg="del">
        <pc:chgData name="Sujit Kumar Das" userId="67d7615b565583ae" providerId="Windows Live" clId="Web-{1A57EC40-48B1-44E2-9CFC-6CB4D8B7D9E6}" dt="2018-09-08T15:32:29.589" v="169"/>
        <pc:sldMkLst>
          <pc:docMk/>
          <pc:sldMk cId="2163962360" sldId="381"/>
        </pc:sldMkLst>
      </pc:sldChg>
      <pc:sldChg chg="del">
        <pc:chgData name="Sujit Kumar Das" userId="67d7615b565583ae" providerId="Windows Live" clId="Web-{1A57EC40-48B1-44E2-9CFC-6CB4D8B7D9E6}" dt="2018-09-08T15:32:29.589" v="170"/>
        <pc:sldMkLst>
          <pc:docMk/>
          <pc:sldMk cId="3883463156" sldId="382"/>
        </pc:sldMkLst>
      </pc:sldChg>
      <pc:sldChg chg="del">
        <pc:chgData name="Sujit Kumar Das" userId="67d7615b565583ae" providerId="Windows Live" clId="Web-{1A57EC40-48B1-44E2-9CFC-6CB4D8B7D9E6}" dt="2018-09-08T15:32:22.511" v="164"/>
        <pc:sldMkLst>
          <pc:docMk/>
          <pc:sldMk cId="822346241" sldId="383"/>
        </pc:sldMkLst>
      </pc:sldChg>
      <pc:sldChg chg="del">
        <pc:chgData name="Sujit Kumar Das" userId="67d7615b565583ae" providerId="Windows Live" clId="Web-{1A57EC40-48B1-44E2-9CFC-6CB4D8B7D9E6}" dt="2018-09-08T15:32:22.511" v="165"/>
        <pc:sldMkLst>
          <pc:docMk/>
          <pc:sldMk cId="4262403483" sldId="384"/>
        </pc:sldMkLst>
      </pc:sldChg>
      <pc:sldChg chg="del">
        <pc:chgData name="Sujit Kumar Das" userId="67d7615b565583ae" providerId="Windows Live" clId="Web-{1A57EC40-48B1-44E2-9CFC-6CB4D8B7D9E6}" dt="2018-09-08T15:32:22.526" v="166"/>
        <pc:sldMkLst>
          <pc:docMk/>
          <pc:sldMk cId="4107765934" sldId="385"/>
        </pc:sldMkLst>
      </pc:sldChg>
      <pc:sldChg chg="del">
        <pc:chgData name="Sujit Kumar Das" userId="67d7615b565583ae" providerId="Windows Live" clId="Web-{1A57EC40-48B1-44E2-9CFC-6CB4D8B7D9E6}" dt="2018-09-08T15:32:16.698" v="159"/>
        <pc:sldMkLst>
          <pc:docMk/>
          <pc:sldMk cId="3765526919" sldId="386"/>
        </pc:sldMkLst>
      </pc:sldChg>
      <pc:sldChg chg="del">
        <pc:chgData name="Sujit Kumar Das" userId="67d7615b565583ae" providerId="Windows Live" clId="Web-{1A57EC40-48B1-44E2-9CFC-6CB4D8B7D9E6}" dt="2018-09-08T15:32:16.698" v="160"/>
        <pc:sldMkLst>
          <pc:docMk/>
          <pc:sldMk cId="1923586436" sldId="387"/>
        </pc:sldMkLst>
      </pc:sldChg>
      <pc:sldChg chg="del">
        <pc:chgData name="Sujit Kumar Das" userId="67d7615b565583ae" providerId="Windows Live" clId="Web-{1A57EC40-48B1-44E2-9CFC-6CB4D8B7D9E6}" dt="2018-09-08T15:32:16.698" v="161"/>
        <pc:sldMkLst>
          <pc:docMk/>
          <pc:sldMk cId="1989447077" sldId="388"/>
        </pc:sldMkLst>
      </pc:sldChg>
      <pc:sldChg chg="del">
        <pc:chgData name="Sujit Kumar Das" userId="67d7615b565583ae" providerId="Windows Live" clId="Web-{1A57EC40-48B1-44E2-9CFC-6CB4D8B7D9E6}" dt="2018-09-08T15:32:16.698" v="162"/>
        <pc:sldMkLst>
          <pc:docMk/>
          <pc:sldMk cId="329451815" sldId="389"/>
        </pc:sldMkLst>
      </pc:sldChg>
      <pc:sldChg chg="del">
        <pc:chgData name="Sujit Kumar Das" userId="67d7615b565583ae" providerId="Windows Live" clId="Web-{1A57EC40-48B1-44E2-9CFC-6CB4D8B7D9E6}" dt="2018-09-08T15:32:16.714" v="163"/>
        <pc:sldMkLst>
          <pc:docMk/>
          <pc:sldMk cId="983605701" sldId="390"/>
        </pc:sldMkLst>
      </pc:sldChg>
      <pc:sldChg chg="del">
        <pc:chgData name="Sujit Kumar Das" userId="67d7615b565583ae" providerId="Windows Live" clId="Web-{1A57EC40-48B1-44E2-9CFC-6CB4D8B7D9E6}" dt="2018-09-08T15:32:10.792" v="154"/>
        <pc:sldMkLst>
          <pc:docMk/>
          <pc:sldMk cId="225626169" sldId="391"/>
        </pc:sldMkLst>
      </pc:sldChg>
      <pc:sldChg chg="del">
        <pc:chgData name="Sujit Kumar Das" userId="67d7615b565583ae" providerId="Windows Live" clId="Web-{1A57EC40-48B1-44E2-9CFC-6CB4D8B7D9E6}" dt="2018-09-08T15:32:10.792" v="155"/>
        <pc:sldMkLst>
          <pc:docMk/>
          <pc:sldMk cId="4106201153" sldId="392"/>
        </pc:sldMkLst>
      </pc:sldChg>
      <pc:sldChg chg="del">
        <pc:chgData name="Sujit Kumar Das" userId="67d7615b565583ae" providerId="Windows Live" clId="Web-{1A57EC40-48B1-44E2-9CFC-6CB4D8B7D9E6}" dt="2018-09-08T15:32:10.792" v="156"/>
        <pc:sldMkLst>
          <pc:docMk/>
          <pc:sldMk cId="901403752" sldId="393"/>
        </pc:sldMkLst>
      </pc:sldChg>
      <pc:sldChg chg="del">
        <pc:chgData name="Sujit Kumar Das" userId="67d7615b565583ae" providerId="Windows Live" clId="Web-{1A57EC40-48B1-44E2-9CFC-6CB4D8B7D9E6}" dt="2018-09-08T15:32:10.808" v="157"/>
        <pc:sldMkLst>
          <pc:docMk/>
          <pc:sldMk cId="3664406907" sldId="394"/>
        </pc:sldMkLst>
      </pc:sldChg>
      <pc:sldChg chg="del">
        <pc:chgData name="Sujit Kumar Das" userId="67d7615b565583ae" providerId="Windows Live" clId="Web-{1A57EC40-48B1-44E2-9CFC-6CB4D8B7D9E6}" dt="2018-09-08T15:32:10.808" v="158"/>
        <pc:sldMkLst>
          <pc:docMk/>
          <pc:sldMk cId="1087366786" sldId="395"/>
        </pc:sldMkLst>
      </pc:sldChg>
      <pc:sldChg chg="del">
        <pc:chgData name="Sujit Kumar Das" userId="67d7615b565583ae" providerId="Windows Live" clId="Web-{1A57EC40-48B1-44E2-9CFC-6CB4D8B7D9E6}" dt="2018-09-08T15:32:06.589" v="150"/>
        <pc:sldMkLst>
          <pc:docMk/>
          <pc:sldMk cId="1397989854" sldId="396"/>
        </pc:sldMkLst>
      </pc:sldChg>
      <pc:sldChg chg="del">
        <pc:chgData name="Sujit Kumar Das" userId="67d7615b565583ae" providerId="Windows Live" clId="Web-{1A57EC40-48B1-44E2-9CFC-6CB4D8B7D9E6}" dt="2018-09-08T15:32:06.589" v="151"/>
        <pc:sldMkLst>
          <pc:docMk/>
          <pc:sldMk cId="2711807755" sldId="397"/>
        </pc:sldMkLst>
      </pc:sldChg>
      <pc:sldChg chg="del">
        <pc:chgData name="Sujit Kumar Das" userId="67d7615b565583ae" providerId="Windows Live" clId="Web-{1A57EC40-48B1-44E2-9CFC-6CB4D8B7D9E6}" dt="2018-09-08T15:32:06.589" v="152"/>
        <pc:sldMkLst>
          <pc:docMk/>
          <pc:sldMk cId="4194352007" sldId="398"/>
        </pc:sldMkLst>
      </pc:sldChg>
      <pc:sldChg chg="del">
        <pc:chgData name="Sujit Kumar Das" userId="67d7615b565583ae" providerId="Windows Live" clId="Web-{1A57EC40-48B1-44E2-9CFC-6CB4D8B7D9E6}" dt="2018-09-08T15:32:06.589" v="153"/>
        <pc:sldMkLst>
          <pc:docMk/>
          <pc:sldMk cId="672343147" sldId="399"/>
        </pc:sldMkLst>
      </pc:sldChg>
      <pc:sldChg chg="del">
        <pc:chgData name="Sujit Kumar Das" userId="67d7615b565583ae" providerId="Windows Live" clId="Web-{1A57EC40-48B1-44E2-9CFC-6CB4D8B7D9E6}" dt="2018-09-08T15:32:00.136" v="145"/>
        <pc:sldMkLst>
          <pc:docMk/>
          <pc:sldMk cId="2125463335" sldId="400"/>
        </pc:sldMkLst>
      </pc:sldChg>
      <pc:sldChg chg="del">
        <pc:chgData name="Sujit Kumar Das" userId="67d7615b565583ae" providerId="Windows Live" clId="Web-{1A57EC40-48B1-44E2-9CFC-6CB4D8B7D9E6}" dt="2018-09-08T15:32:00.136" v="146"/>
        <pc:sldMkLst>
          <pc:docMk/>
          <pc:sldMk cId="3795910930" sldId="401"/>
        </pc:sldMkLst>
      </pc:sldChg>
      <pc:sldChg chg="del">
        <pc:chgData name="Sujit Kumar Das" userId="67d7615b565583ae" providerId="Windows Live" clId="Web-{1A57EC40-48B1-44E2-9CFC-6CB4D8B7D9E6}" dt="2018-09-08T15:32:00.136" v="147"/>
        <pc:sldMkLst>
          <pc:docMk/>
          <pc:sldMk cId="2632818390" sldId="402"/>
        </pc:sldMkLst>
      </pc:sldChg>
      <pc:sldChg chg="del">
        <pc:chgData name="Sujit Kumar Das" userId="67d7615b565583ae" providerId="Windows Live" clId="Web-{1A57EC40-48B1-44E2-9CFC-6CB4D8B7D9E6}" dt="2018-09-08T15:32:00.151" v="148"/>
        <pc:sldMkLst>
          <pc:docMk/>
          <pc:sldMk cId="2061663713" sldId="403"/>
        </pc:sldMkLst>
      </pc:sldChg>
      <pc:sldChg chg="del">
        <pc:chgData name="Sujit Kumar Das" userId="67d7615b565583ae" providerId="Windows Live" clId="Web-{1A57EC40-48B1-44E2-9CFC-6CB4D8B7D9E6}" dt="2018-09-08T15:32:00.151" v="149"/>
        <pc:sldMkLst>
          <pc:docMk/>
          <pc:sldMk cId="3698181443" sldId="404"/>
        </pc:sldMkLst>
      </pc:sldChg>
      <pc:sldChg chg="del">
        <pc:chgData name="Sujit Kumar Das" userId="67d7615b565583ae" providerId="Windows Live" clId="Web-{1A57EC40-48B1-44E2-9CFC-6CB4D8B7D9E6}" dt="2018-09-08T15:31:54.714" v="140"/>
        <pc:sldMkLst>
          <pc:docMk/>
          <pc:sldMk cId="1231168218" sldId="405"/>
        </pc:sldMkLst>
      </pc:sldChg>
      <pc:sldChg chg="del">
        <pc:chgData name="Sujit Kumar Das" userId="67d7615b565583ae" providerId="Windows Live" clId="Web-{1A57EC40-48B1-44E2-9CFC-6CB4D8B7D9E6}" dt="2018-09-08T15:31:54.714" v="141"/>
        <pc:sldMkLst>
          <pc:docMk/>
          <pc:sldMk cId="1689710334" sldId="406"/>
        </pc:sldMkLst>
      </pc:sldChg>
      <pc:sldChg chg="del">
        <pc:chgData name="Sujit Kumar Das" userId="67d7615b565583ae" providerId="Windows Live" clId="Web-{1A57EC40-48B1-44E2-9CFC-6CB4D8B7D9E6}" dt="2018-09-08T15:31:54.714" v="142"/>
        <pc:sldMkLst>
          <pc:docMk/>
          <pc:sldMk cId="762433147" sldId="407"/>
        </pc:sldMkLst>
      </pc:sldChg>
      <pc:sldChg chg="del">
        <pc:chgData name="Sujit Kumar Das" userId="67d7615b565583ae" providerId="Windows Live" clId="Web-{1A57EC40-48B1-44E2-9CFC-6CB4D8B7D9E6}" dt="2018-09-08T15:31:54.714" v="143"/>
        <pc:sldMkLst>
          <pc:docMk/>
          <pc:sldMk cId="1251856959" sldId="408"/>
        </pc:sldMkLst>
      </pc:sldChg>
      <pc:sldChg chg="del">
        <pc:chgData name="Sujit Kumar Das" userId="67d7615b565583ae" providerId="Windows Live" clId="Web-{1A57EC40-48B1-44E2-9CFC-6CB4D8B7D9E6}" dt="2018-09-08T15:31:54.714" v="144"/>
        <pc:sldMkLst>
          <pc:docMk/>
          <pc:sldMk cId="2228620376" sldId="409"/>
        </pc:sldMkLst>
      </pc:sldChg>
      <pc:sldChg chg="del">
        <pc:chgData name="Sujit Kumar Das" userId="67d7615b565583ae" providerId="Windows Live" clId="Web-{1A57EC40-48B1-44E2-9CFC-6CB4D8B7D9E6}" dt="2018-09-08T15:31:49.635" v="135"/>
        <pc:sldMkLst>
          <pc:docMk/>
          <pc:sldMk cId="3859536167" sldId="410"/>
        </pc:sldMkLst>
      </pc:sldChg>
      <pc:sldChg chg="del">
        <pc:chgData name="Sujit Kumar Das" userId="67d7615b565583ae" providerId="Windows Live" clId="Web-{1A57EC40-48B1-44E2-9CFC-6CB4D8B7D9E6}" dt="2018-09-08T15:31:49.635" v="136"/>
        <pc:sldMkLst>
          <pc:docMk/>
          <pc:sldMk cId="3407452629" sldId="411"/>
        </pc:sldMkLst>
      </pc:sldChg>
      <pc:sldChg chg="del">
        <pc:chgData name="Sujit Kumar Das" userId="67d7615b565583ae" providerId="Windows Live" clId="Web-{1A57EC40-48B1-44E2-9CFC-6CB4D8B7D9E6}" dt="2018-09-08T15:31:49.635" v="137"/>
        <pc:sldMkLst>
          <pc:docMk/>
          <pc:sldMk cId="251056721" sldId="412"/>
        </pc:sldMkLst>
      </pc:sldChg>
      <pc:sldChg chg="del">
        <pc:chgData name="Sujit Kumar Das" userId="67d7615b565583ae" providerId="Windows Live" clId="Web-{1A57EC40-48B1-44E2-9CFC-6CB4D8B7D9E6}" dt="2018-09-08T15:31:49.635" v="138"/>
        <pc:sldMkLst>
          <pc:docMk/>
          <pc:sldMk cId="592083048" sldId="413"/>
        </pc:sldMkLst>
      </pc:sldChg>
      <pc:sldChg chg="del">
        <pc:chgData name="Sujit Kumar Das" userId="67d7615b565583ae" providerId="Windows Live" clId="Web-{1A57EC40-48B1-44E2-9CFC-6CB4D8B7D9E6}" dt="2018-09-08T15:31:49.651" v="139"/>
        <pc:sldMkLst>
          <pc:docMk/>
          <pc:sldMk cId="1863320456" sldId="414"/>
        </pc:sldMkLst>
      </pc:sldChg>
      <pc:sldChg chg="del">
        <pc:chgData name="Sujit Kumar Das" userId="67d7615b565583ae" providerId="Windows Live" clId="Web-{1A57EC40-48B1-44E2-9CFC-6CB4D8B7D9E6}" dt="2018-09-08T15:31:44.760" v="130"/>
        <pc:sldMkLst>
          <pc:docMk/>
          <pc:sldMk cId="4009053820" sldId="415"/>
        </pc:sldMkLst>
      </pc:sldChg>
      <pc:sldChg chg="del">
        <pc:chgData name="Sujit Kumar Das" userId="67d7615b565583ae" providerId="Windows Live" clId="Web-{1A57EC40-48B1-44E2-9CFC-6CB4D8B7D9E6}" dt="2018-09-08T15:31:44.776" v="131"/>
        <pc:sldMkLst>
          <pc:docMk/>
          <pc:sldMk cId="3286814357" sldId="416"/>
        </pc:sldMkLst>
      </pc:sldChg>
      <pc:sldChg chg="del">
        <pc:chgData name="Sujit Kumar Das" userId="67d7615b565583ae" providerId="Windows Live" clId="Web-{1A57EC40-48B1-44E2-9CFC-6CB4D8B7D9E6}" dt="2018-09-08T15:31:44.792" v="132"/>
        <pc:sldMkLst>
          <pc:docMk/>
          <pc:sldMk cId="501347610" sldId="417"/>
        </pc:sldMkLst>
      </pc:sldChg>
      <pc:sldChg chg="del">
        <pc:chgData name="Sujit Kumar Das" userId="67d7615b565583ae" providerId="Windows Live" clId="Web-{1A57EC40-48B1-44E2-9CFC-6CB4D8B7D9E6}" dt="2018-09-08T15:31:44.792" v="133"/>
        <pc:sldMkLst>
          <pc:docMk/>
          <pc:sldMk cId="2081203967" sldId="418"/>
        </pc:sldMkLst>
      </pc:sldChg>
      <pc:sldChg chg="del">
        <pc:chgData name="Sujit Kumar Das" userId="67d7615b565583ae" providerId="Windows Live" clId="Web-{1A57EC40-48B1-44E2-9CFC-6CB4D8B7D9E6}" dt="2018-09-08T15:31:44.807" v="134"/>
        <pc:sldMkLst>
          <pc:docMk/>
          <pc:sldMk cId="2701628435" sldId="419"/>
        </pc:sldMkLst>
      </pc:sldChg>
      <pc:sldChg chg="del">
        <pc:chgData name="Sujit Kumar Das" userId="67d7615b565583ae" providerId="Windows Live" clId="Web-{1A57EC40-48B1-44E2-9CFC-6CB4D8B7D9E6}" dt="2018-09-08T15:31:40.073" v="125"/>
        <pc:sldMkLst>
          <pc:docMk/>
          <pc:sldMk cId="4120286610" sldId="420"/>
        </pc:sldMkLst>
      </pc:sldChg>
      <pc:sldChg chg="del">
        <pc:chgData name="Sujit Kumar Das" userId="67d7615b565583ae" providerId="Windows Live" clId="Web-{1A57EC40-48B1-44E2-9CFC-6CB4D8B7D9E6}" dt="2018-09-08T15:31:40.073" v="126"/>
        <pc:sldMkLst>
          <pc:docMk/>
          <pc:sldMk cId="791852068" sldId="421"/>
        </pc:sldMkLst>
      </pc:sldChg>
      <pc:sldChg chg="del">
        <pc:chgData name="Sujit Kumar Das" userId="67d7615b565583ae" providerId="Windows Live" clId="Web-{1A57EC40-48B1-44E2-9CFC-6CB4D8B7D9E6}" dt="2018-09-08T15:31:40.073" v="127"/>
        <pc:sldMkLst>
          <pc:docMk/>
          <pc:sldMk cId="1378727957" sldId="422"/>
        </pc:sldMkLst>
      </pc:sldChg>
      <pc:sldChg chg="del">
        <pc:chgData name="Sujit Kumar Das" userId="67d7615b565583ae" providerId="Windows Live" clId="Web-{1A57EC40-48B1-44E2-9CFC-6CB4D8B7D9E6}" dt="2018-09-08T15:31:40.088" v="128"/>
        <pc:sldMkLst>
          <pc:docMk/>
          <pc:sldMk cId="3354304537" sldId="423"/>
        </pc:sldMkLst>
      </pc:sldChg>
      <pc:sldChg chg="del">
        <pc:chgData name="Sujit Kumar Das" userId="67d7615b565583ae" providerId="Windows Live" clId="Web-{1A57EC40-48B1-44E2-9CFC-6CB4D8B7D9E6}" dt="2018-09-08T15:31:40.104" v="129"/>
        <pc:sldMkLst>
          <pc:docMk/>
          <pc:sldMk cId="235891408" sldId="424"/>
        </pc:sldMkLst>
      </pc:sldChg>
      <pc:sldChg chg="del">
        <pc:chgData name="Sujit Kumar Das" userId="67d7615b565583ae" providerId="Windows Live" clId="Web-{1A57EC40-48B1-44E2-9CFC-6CB4D8B7D9E6}" dt="2018-09-08T15:31:35.198" v="120"/>
        <pc:sldMkLst>
          <pc:docMk/>
          <pc:sldMk cId="3311333421" sldId="425"/>
        </pc:sldMkLst>
      </pc:sldChg>
      <pc:sldChg chg="del">
        <pc:chgData name="Sujit Kumar Das" userId="67d7615b565583ae" providerId="Windows Live" clId="Web-{1A57EC40-48B1-44E2-9CFC-6CB4D8B7D9E6}" dt="2018-09-08T15:31:35.213" v="121"/>
        <pc:sldMkLst>
          <pc:docMk/>
          <pc:sldMk cId="3657883492" sldId="426"/>
        </pc:sldMkLst>
      </pc:sldChg>
      <pc:sldChg chg="del">
        <pc:chgData name="Sujit Kumar Das" userId="67d7615b565583ae" providerId="Windows Live" clId="Web-{1A57EC40-48B1-44E2-9CFC-6CB4D8B7D9E6}" dt="2018-09-08T15:31:35.229" v="122"/>
        <pc:sldMkLst>
          <pc:docMk/>
          <pc:sldMk cId="2592523590" sldId="427"/>
        </pc:sldMkLst>
      </pc:sldChg>
      <pc:sldChg chg="del">
        <pc:chgData name="Sujit Kumar Das" userId="67d7615b565583ae" providerId="Windows Live" clId="Web-{1A57EC40-48B1-44E2-9CFC-6CB4D8B7D9E6}" dt="2018-09-08T15:31:35.229" v="123"/>
        <pc:sldMkLst>
          <pc:docMk/>
          <pc:sldMk cId="627002255" sldId="428"/>
        </pc:sldMkLst>
      </pc:sldChg>
      <pc:sldChg chg="del">
        <pc:chgData name="Sujit Kumar Das" userId="67d7615b565583ae" providerId="Windows Live" clId="Web-{1A57EC40-48B1-44E2-9CFC-6CB4D8B7D9E6}" dt="2018-09-08T15:31:35.229" v="124"/>
        <pc:sldMkLst>
          <pc:docMk/>
          <pc:sldMk cId="2865005064" sldId="429"/>
        </pc:sldMkLst>
      </pc:sldChg>
      <pc:sldChg chg="del">
        <pc:chgData name="Sujit Kumar Das" userId="67d7615b565583ae" providerId="Windows Live" clId="Web-{1A57EC40-48B1-44E2-9CFC-6CB4D8B7D9E6}" dt="2018-09-08T15:31:28.276" v="115"/>
        <pc:sldMkLst>
          <pc:docMk/>
          <pc:sldMk cId="1507083708" sldId="430"/>
        </pc:sldMkLst>
      </pc:sldChg>
      <pc:sldChg chg="del">
        <pc:chgData name="Sujit Kumar Das" userId="67d7615b565583ae" providerId="Windows Live" clId="Web-{1A57EC40-48B1-44E2-9CFC-6CB4D8B7D9E6}" dt="2018-09-08T15:31:28.276" v="116"/>
        <pc:sldMkLst>
          <pc:docMk/>
          <pc:sldMk cId="2006440025" sldId="431"/>
        </pc:sldMkLst>
      </pc:sldChg>
      <pc:sldChg chg="del">
        <pc:chgData name="Sujit Kumar Das" userId="67d7615b565583ae" providerId="Windows Live" clId="Web-{1A57EC40-48B1-44E2-9CFC-6CB4D8B7D9E6}" dt="2018-09-08T15:31:28.276" v="117"/>
        <pc:sldMkLst>
          <pc:docMk/>
          <pc:sldMk cId="4261833530" sldId="432"/>
        </pc:sldMkLst>
      </pc:sldChg>
      <pc:sldChg chg="del">
        <pc:chgData name="Sujit Kumar Das" userId="67d7615b565583ae" providerId="Windows Live" clId="Web-{1A57EC40-48B1-44E2-9CFC-6CB4D8B7D9E6}" dt="2018-09-08T15:31:28.276" v="118"/>
        <pc:sldMkLst>
          <pc:docMk/>
          <pc:sldMk cId="958336735" sldId="433"/>
        </pc:sldMkLst>
      </pc:sldChg>
      <pc:sldChg chg="del">
        <pc:chgData name="Sujit Kumar Das" userId="67d7615b565583ae" providerId="Windows Live" clId="Web-{1A57EC40-48B1-44E2-9CFC-6CB4D8B7D9E6}" dt="2018-09-08T15:31:28.276" v="119"/>
        <pc:sldMkLst>
          <pc:docMk/>
          <pc:sldMk cId="3270526289" sldId="434"/>
        </pc:sldMkLst>
      </pc:sldChg>
      <pc:sldChg chg="del">
        <pc:chgData name="Sujit Kumar Das" userId="67d7615b565583ae" providerId="Windows Live" clId="Web-{1A57EC40-48B1-44E2-9CFC-6CB4D8B7D9E6}" dt="2018-09-08T15:31:22.182" v="111"/>
        <pc:sldMkLst>
          <pc:docMk/>
          <pc:sldMk cId="3662227133" sldId="435"/>
        </pc:sldMkLst>
      </pc:sldChg>
      <pc:sldChg chg="del">
        <pc:chgData name="Sujit Kumar Das" userId="67d7615b565583ae" providerId="Windows Live" clId="Web-{1A57EC40-48B1-44E2-9CFC-6CB4D8B7D9E6}" dt="2018-09-08T15:31:22.182" v="112"/>
        <pc:sldMkLst>
          <pc:docMk/>
          <pc:sldMk cId="356298924" sldId="436"/>
        </pc:sldMkLst>
      </pc:sldChg>
      <pc:sldChg chg="del">
        <pc:chgData name="Sujit Kumar Das" userId="67d7615b565583ae" providerId="Windows Live" clId="Web-{1A57EC40-48B1-44E2-9CFC-6CB4D8B7D9E6}" dt="2018-09-08T15:31:22.182" v="113"/>
        <pc:sldMkLst>
          <pc:docMk/>
          <pc:sldMk cId="1935592839" sldId="437"/>
        </pc:sldMkLst>
      </pc:sldChg>
      <pc:sldChg chg="del">
        <pc:chgData name="Sujit Kumar Das" userId="67d7615b565583ae" providerId="Windows Live" clId="Web-{1A57EC40-48B1-44E2-9CFC-6CB4D8B7D9E6}" dt="2018-09-08T15:31:22.198" v="114"/>
        <pc:sldMkLst>
          <pc:docMk/>
          <pc:sldMk cId="1541884150" sldId="438"/>
        </pc:sldMkLst>
      </pc:sldChg>
      <pc:sldChg chg="del">
        <pc:chgData name="Sujit Kumar Das" userId="67d7615b565583ae" providerId="Windows Live" clId="Web-{1A57EC40-48B1-44E2-9CFC-6CB4D8B7D9E6}" dt="2018-09-08T15:31:11.916" v="108"/>
        <pc:sldMkLst>
          <pc:docMk/>
          <pc:sldMk cId="4039929008" sldId="439"/>
        </pc:sldMkLst>
      </pc:sldChg>
      <pc:sldChg chg="del">
        <pc:chgData name="Sujit Kumar Das" userId="67d7615b565583ae" providerId="Windows Live" clId="Web-{1A57EC40-48B1-44E2-9CFC-6CB4D8B7D9E6}" dt="2018-09-08T15:31:11.916" v="109"/>
        <pc:sldMkLst>
          <pc:docMk/>
          <pc:sldMk cId="3834781994" sldId="440"/>
        </pc:sldMkLst>
      </pc:sldChg>
      <pc:sldChg chg="del">
        <pc:chgData name="Sujit Kumar Das" userId="67d7615b565583ae" providerId="Windows Live" clId="Web-{1A57EC40-48B1-44E2-9CFC-6CB4D8B7D9E6}" dt="2018-09-08T15:31:11.916" v="110"/>
        <pc:sldMkLst>
          <pc:docMk/>
          <pc:sldMk cId="2296366331" sldId="441"/>
        </pc:sldMkLst>
      </pc:sldChg>
      <pc:sldChg chg="del">
        <pc:chgData name="Sujit Kumar Das" userId="67d7615b565583ae" providerId="Windows Live" clId="Web-{1A57EC40-48B1-44E2-9CFC-6CB4D8B7D9E6}" dt="2018-09-08T15:31:04.072" v="104"/>
        <pc:sldMkLst>
          <pc:docMk/>
          <pc:sldMk cId="1684713558" sldId="443"/>
        </pc:sldMkLst>
      </pc:sldChg>
      <pc:sldChg chg="del">
        <pc:chgData name="Sujit Kumar Das" userId="67d7615b565583ae" providerId="Windows Live" clId="Web-{1A57EC40-48B1-44E2-9CFC-6CB4D8B7D9E6}" dt="2018-09-08T15:31:04.072" v="105"/>
        <pc:sldMkLst>
          <pc:docMk/>
          <pc:sldMk cId="621207282" sldId="444"/>
        </pc:sldMkLst>
      </pc:sldChg>
      <pc:sldChg chg="del">
        <pc:chgData name="Sujit Kumar Das" userId="67d7615b565583ae" providerId="Windows Live" clId="Web-{1A57EC40-48B1-44E2-9CFC-6CB4D8B7D9E6}" dt="2018-09-08T15:31:04.104" v="106"/>
        <pc:sldMkLst>
          <pc:docMk/>
          <pc:sldMk cId="2470063006" sldId="445"/>
        </pc:sldMkLst>
      </pc:sldChg>
      <pc:sldChg chg="del">
        <pc:chgData name="Sujit Kumar Das" userId="67d7615b565583ae" providerId="Windows Live" clId="Web-{1A57EC40-48B1-44E2-9CFC-6CB4D8B7D9E6}" dt="2018-09-08T15:31:04.119" v="107"/>
        <pc:sldMkLst>
          <pc:docMk/>
          <pc:sldMk cId="2548642700" sldId="446"/>
        </pc:sldMkLst>
      </pc:sldChg>
      <pc:sldChg chg="del">
        <pc:chgData name="Sujit Kumar Das" userId="67d7615b565583ae" providerId="Windows Live" clId="Web-{1A57EC40-48B1-44E2-9CFC-6CB4D8B7D9E6}" dt="2018-09-08T15:30:59.947" v="101"/>
        <pc:sldMkLst>
          <pc:docMk/>
          <pc:sldMk cId="2028095999" sldId="447"/>
        </pc:sldMkLst>
      </pc:sldChg>
      <pc:sldChg chg="del">
        <pc:chgData name="Sujit Kumar Das" userId="67d7615b565583ae" providerId="Windows Live" clId="Web-{1A57EC40-48B1-44E2-9CFC-6CB4D8B7D9E6}" dt="2018-09-08T15:30:59.963" v="102"/>
        <pc:sldMkLst>
          <pc:docMk/>
          <pc:sldMk cId="298271254" sldId="448"/>
        </pc:sldMkLst>
      </pc:sldChg>
      <pc:sldChg chg="del">
        <pc:chgData name="Sujit Kumar Das" userId="67d7615b565583ae" providerId="Windows Live" clId="Web-{1A57EC40-48B1-44E2-9CFC-6CB4D8B7D9E6}" dt="2018-09-08T15:30:59.963" v="103"/>
        <pc:sldMkLst>
          <pc:docMk/>
          <pc:sldMk cId="2322382609" sldId="449"/>
        </pc:sldMkLst>
      </pc:sldChg>
      <pc:sldChg chg="del">
        <pc:chgData name="Sujit Kumar Das" userId="67d7615b565583ae" providerId="Windows Live" clId="Web-{1A57EC40-48B1-44E2-9CFC-6CB4D8B7D9E6}" dt="2018-09-08T15:30:55.682" v="100"/>
        <pc:sldMkLst>
          <pc:docMk/>
          <pc:sldMk cId="1313110487" sldId="450"/>
        </pc:sldMkLst>
      </pc:sldChg>
      <pc:sldChg chg="del">
        <pc:chgData name="Sujit Kumar Das" userId="67d7615b565583ae" providerId="Windows Live" clId="Web-{1A57EC40-48B1-44E2-9CFC-6CB4D8B7D9E6}" dt="2018-09-08T15:30:46.322" v="97"/>
        <pc:sldMkLst>
          <pc:docMk/>
          <pc:sldMk cId="1022937665" sldId="451"/>
        </pc:sldMkLst>
      </pc:sldChg>
      <pc:sldChg chg="del">
        <pc:chgData name="Sujit Kumar Das" userId="67d7615b565583ae" providerId="Windows Live" clId="Web-{1A57EC40-48B1-44E2-9CFC-6CB4D8B7D9E6}" dt="2018-09-08T15:30:46.338" v="98"/>
        <pc:sldMkLst>
          <pc:docMk/>
          <pc:sldMk cId="3002022220" sldId="452"/>
        </pc:sldMkLst>
      </pc:sldChg>
      <pc:sldChg chg="del">
        <pc:chgData name="Sujit Kumar Das" userId="67d7615b565583ae" providerId="Windows Live" clId="Web-{1A57EC40-48B1-44E2-9CFC-6CB4D8B7D9E6}" dt="2018-09-08T15:30:46.353" v="99"/>
        <pc:sldMkLst>
          <pc:docMk/>
          <pc:sldMk cId="3385326040" sldId="453"/>
        </pc:sldMkLst>
      </pc:sldChg>
      <pc:sldChg chg="del">
        <pc:chgData name="Sujit Kumar Das" userId="67d7615b565583ae" providerId="Windows Live" clId="Web-{1A57EC40-48B1-44E2-9CFC-6CB4D8B7D9E6}" dt="2018-09-08T15:30:35.338" v="93"/>
        <pc:sldMkLst>
          <pc:docMk/>
          <pc:sldMk cId="2871930473" sldId="454"/>
        </pc:sldMkLst>
      </pc:sldChg>
      <pc:sldChg chg="del">
        <pc:chgData name="Sujit Kumar Das" userId="67d7615b565583ae" providerId="Windows Live" clId="Web-{1A57EC40-48B1-44E2-9CFC-6CB4D8B7D9E6}" dt="2018-09-08T15:30:35.369" v="94"/>
        <pc:sldMkLst>
          <pc:docMk/>
          <pc:sldMk cId="3572896106" sldId="455"/>
        </pc:sldMkLst>
      </pc:sldChg>
      <pc:sldChg chg="del">
        <pc:chgData name="Sujit Kumar Das" userId="67d7615b565583ae" providerId="Windows Live" clId="Web-{1A57EC40-48B1-44E2-9CFC-6CB4D8B7D9E6}" dt="2018-09-08T15:30:35.369" v="95"/>
        <pc:sldMkLst>
          <pc:docMk/>
          <pc:sldMk cId="1439525269" sldId="456"/>
        </pc:sldMkLst>
      </pc:sldChg>
      <pc:sldChg chg="del">
        <pc:chgData name="Sujit Kumar Das" userId="67d7615b565583ae" providerId="Windows Live" clId="Web-{1A57EC40-48B1-44E2-9CFC-6CB4D8B7D9E6}" dt="2018-09-08T15:30:35.369" v="96"/>
        <pc:sldMkLst>
          <pc:docMk/>
          <pc:sldMk cId="1007931512" sldId="458"/>
        </pc:sldMkLst>
      </pc:sldChg>
      <pc:sldChg chg="del">
        <pc:chgData name="Sujit Kumar Das" userId="67d7615b565583ae" providerId="Windows Live" clId="Web-{1A57EC40-48B1-44E2-9CFC-6CB4D8B7D9E6}" dt="2018-09-08T15:30:31.463" v="89"/>
        <pc:sldMkLst>
          <pc:docMk/>
          <pc:sldMk cId="422121231" sldId="459"/>
        </pc:sldMkLst>
      </pc:sldChg>
      <pc:sldChg chg="del">
        <pc:chgData name="Sujit Kumar Das" userId="67d7615b565583ae" providerId="Windows Live" clId="Web-{1A57EC40-48B1-44E2-9CFC-6CB4D8B7D9E6}" dt="2018-09-08T15:30:31.463" v="90"/>
        <pc:sldMkLst>
          <pc:docMk/>
          <pc:sldMk cId="1974881251" sldId="460"/>
        </pc:sldMkLst>
      </pc:sldChg>
      <pc:sldChg chg="del">
        <pc:chgData name="Sujit Kumar Das" userId="67d7615b565583ae" providerId="Windows Live" clId="Web-{1A57EC40-48B1-44E2-9CFC-6CB4D8B7D9E6}" dt="2018-09-08T15:30:31.463" v="91"/>
        <pc:sldMkLst>
          <pc:docMk/>
          <pc:sldMk cId="238166981" sldId="461"/>
        </pc:sldMkLst>
      </pc:sldChg>
      <pc:sldChg chg="del">
        <pc:chgData name="Sujit Kumar Das" userId="67d7615b565583ae" providerId="Windows Live" clId="Web-{1A57EC40-48B1-44E2-9CFC-6CB4D8B7D9E6}" dt="2018-09-08T15:30:31.463" v="92"/>
        <pc:sldMkLst>
          <pc:docMk/>
          <pc:sldMk cId="361218672" sldId="463"/>
        </pc:sldMkLst>
      </pc:sldChg>
      <pc:sldChg chg="add">
        <pc:chgData name="Sujit Kumar Das" userId="67d7615b565583ae" providerId="Windows Live" clId="Web-{1A57EC40-48B1-44E2-9CFC-6CB4D8B7D9E6}" dt="2018-09-08T15:28:54.335" v="1"/>
        <pc:sldMkLst>
          <pc:docMk/>
          <pc:sldMk cId="3568361966" sldId="464"/>
        </pc:sldMkLst>
      </pc:sldChg>
      <pc:sldChg chg="add">
        <pc:chgData name="Sujit Kumar Das" userId="67d7615b565583ae" providerId="Windows Live" clId="Web-{1A57EC40-48B1-44E2-9CFC-6CB4D8B7D9E6}" dt="2018-09-08T15:28:54.382" v="2"/>
        <pc:sldMkLst>
          <pc:docMk/>
          <pc:sldMk cId="3245242084" sldId="465"/>
        </pc:sldMkLst>
      </pc:sldChg>
      <pc:sldChg chg="add">
        <pc:chgData name="Sujit Kumar Das" userId="67d7615b565583ae" providerId="Windows Live" clId="Web-{1A57EC40-48B1-44E2-9CFC-6CB4D8B7D9E6}" dt="2018-09-08T15:28:54.444" v="3"/>
        <pc:sldMkLst>
          <pc:docMk/>
          <pc:sldMk cId="354725284" sldId="466"/>
        </pc:sldMkLst>
      </pc:sldChg>
      <pc:sldChg chg="add">
        <pc:chgData name="Sujit Kumar Das" userId="67d7615b565583ae" providerId="Windows Live" clId="Web-{1A57EC40-48B1-44E2-9CFC-6CB4D8B7D9E6}" dt="2018-09-08T15:28:54.491" v="4"/>
        <pc:sldMkLst>
          <pc:docMk/>
          <pc:sldMk cId="3642820568" sldId="467"/>
        </pc:sldMkLst>
      </pc:sldChg>
      <pc:sldChg chg="add">
        <pc:chgData name="Sujit Kumar Das" userId="67d7615b565583ae" providerId="Windows Live" clId="Web-{1A57EC40-48B1-44E2-9CFC-6CB4D8B7D9E6}" dt="2018-09-08T15:28:54.522" v="5"/>
        <pc:sldMkLst>
          <pc:docMk/>
          <pc:sldMk cId="2078245206" sldId="468"/>
        </pc:sldMkLst>
      </pc:sldChg>
      <pc:sldChg chg="add">
        <pc:chgData name="Sujit Kumar Das" userId="67d7615b565583ae" providerId="Windows Live" clId="Web-{1A57EC40-48B1-44E2-9CFC-6CB4D8B7D9E6}" dt="2018-09-08T15:28:54.601" v="6"/>
        <pc:sldMkLst>
          <pc:docMk/>
          <pc:sldMk cId="514385262" sldId="469"/>
        </pc:sldMkLst>
      </pc:sldChg>
      <pc:sldChg chg="add">
        <pc:chgData name="Sujit Kumar Das" userId="67d7615b565583ae" providerId="Windows Live" clId="Web-{1A57EC40-48B1-44E2-9CFC-6CB4D8B7D9E6}" dt="2018-09-08T15:28:54.694" v="7"/>
        <pc:sldMkLst>
          <pc:docMk/>
          <pc:sldMk cId="4246683380" sldId="470"/>
        </pc:sldMkLst>
      </pc:sldChg>
      <pc:sldChg chg="add">
        <pc:chgData name="Sujit Kumar Das" userId="67d7615b565583ae" providerId="Windows Live" clId="Web-{1A57EC40-48B1-44E2-9CFC-6CB4D8B7D9E6}" dt="2018-09-08T15:28:54.741" v="8"/>
        <pc:sldMkLst>
          <pc:docMk/>
          <pc:sldMk cId="2798062266" sldId="471"/>
        </pc:sldMkLst>
      </pc:sldChg>
      <pc:sldChg chg="add">
        <pc:chgData name="Sujit Kumar Das" userId="67d7615b565583ae" providerId="Windows Live" clId="Web-{1A57EC40-48B1-44E2-9CFC-6CB4D8B7D9E6}" dt="2018-09-08T15:28:54.788" v="9"/>
        <pc:sldMkLst>
          <pc:docMk/>
          <pc:sldMk cId="1446804293" sldId="472"/>
        </pc:sldMkLst>
      </pc:sldChg>
      <pc:sldChg chg="add">
        <pc:chgData name="Sujit Kumar Das" userId="67d7615b565583ae" providerId="Windows Live" clId="Web-{1A57EC40-48B1-44E2-9CFC-6CB4D8B7D9E6}" dt="2018-09-08T15:28:54.835" v="10"/>
        <pc:sldMkLst>
          <pc:docMk/>
          <pc:sldMk cId="2927479292" sldId="473"/>
        </pc:sldMkLst>
      </pc:sldChg>
      <pc:sldChg chg="add">
        <pc:chgData name="Sujit Kumar Das" userId="67d7615b565583ae" providerId="Windows Live" clId="Web-{1A57EC40-48B1-44E2-9CFC-6CB4D8B7D9E6}" dt="2018-09-08T15:28:54.882" v="11"/>
        <pc:sldMkLst>
          <pc:docMk/>
          <pc:sldMk cId="3672058304" sldId="474"/>
        </pc:sldMkLst>
      </pc:sldChg>
      <pc:sldChg chg="add">
        <pc:chgData name="Sujit Kumar Das" userId="67d7615b565583ae" providerId="Windows Live" clId="Web-{1A57EC40-48B1-44E2-9CFC-6CB4D8B7D9E6}" dt="2018-09-08T15:28:54.976" v="12"/>
        <pc:sldMkLst>
          <pc:docMk/>
          <pc:sldMk cId="3845088981" sldId="475"/>
        </pc:sldMkLst>
      </pc:sldChg>
      <pc:sldChg chg="add">
        <pc:chgData name="Sujit Kumar Das" userId="67d7615b565583ae" providerId="Windows Live" clId="Web-{1A57EC40-48B1-44E2-9CFC-6CB4D8B7D9E6}" dt="2018-09-08T15:28:55.022" v="13"/>
        <pc:sldMkLst>
          <pc:docMk/>
          <pc:sldMk cId="2162199655" sldId="476"/>
        </pc:sldMkLst>
      </pc:sldChg>
      <pc:sldChg chg="add">
        <pc:chgData name="Sujit Kumar Das" userId="67d7615b565583ae" providerId="Windows Live" clId="Web-{1A57EC40-48B1-44E2-9CFC-6CB4D8B7D9E6}" dt="2018-09-08T15:28:55.085" v="14"/>
        <pc:sldMkLst>
          <pc:docMk/>
          <pc:sldMk cId="329044034" sldId="477"/>
        </pc:sldMkLst>
      </pc:sldChg>
      <pc:sldChg chg="add">
        <pc:chgData name="Sujit Kumar Das" userId="67d7615b565583ae" providerId="Windows Live" clId="Web-{1A57EC40-48B1-44E2-9CFC-6CB4D8B7D9E6}" dt="2018-09-08T15:28:55.194" v="15"/>
        <pc:sldMkLst>
          <pc:docMk/>
          <pc:sldMk cId="1207127515" sldId="478"/>
        </pc:sldMkLst>
      </pc:sldChg>
      <pc:sldChg chg="add">
        <pc:chgData name="Sujit Kumar Das" userId="67d7615b565583ae" providerId="Windows Live" clId="Web-{1A57EC40-48B1-44E2-9CFC-6CB4D8B7D9E6}" dt="2018-09-08T15:28:55.241" v="16"/>
        <pc:sldMkLst>
          <pc:docMk/>
          <pc:sldMk cId="3989008546" sldId="479"/>
        </pc:sldMkLst>
      </pc:sldChg>
      <pc:sldChg chg="add">
        <pc:chgData name="Sujit Kumar Das" userId="67d7615b565583ae" providerId="Windows Live" clId="Web-{1A57EC40-48B1-44E2-9CFC-6CB4D8B7D9E6}" dt="2018-09-08T15:28:55.319" v="17"/>
        <pc:sldMkLst>
          <pc:docMk/>
          <pc:sldMk cId="2154719122" sldId="480"/>
        </pc:sldMkLst>
      </pc:sldChg>
      <pc:sldChg chg="add">
        <pc:chgData name="Sujit Kumar Das" userId="67d7615b565583ae" providerId="Windows Live" clId="Web-{1A57EC40-48B1-44E2-9CFC-6CB4D8B7D9E6}" dt="2018-09-08T15:28:55.382" v="18"/>
        <pc:sldMkLst>
          <pc:docMk/>
          <pc:sldMk cId="1286847152" sldId="481"/>
        </pc:sldMkLst>
      </pc:sldChg>
      <pc:sldChg chg="add">
        <pc:chgData name="Sujit Kumar Das" userId="67d7615b565583ae" providerId="Windows Live" clId="Web-{1A57EC40-48B1-44E2-9CFC-6CB4D8B7D9E6}" dt="2018-09-08T15:28:55.413" v="19"/>
        <pc:sldMkLst>
          <pc:docMk/>
          <pc:sldMk cId="608060821" sldId="482"/>
        </pc:sldMkLst>
      </pc:sldChg>
      <pc:sldChg chg="add">
        <pc:chgData name="Sujit Kumar Das" userId="67d7615b565583ae" providerId="Windows Live" clId="Web-{1A57EC40-48B1-44E2-9CFC-6CB4D8B7D9E6}" dt="2018-09-08T15:28:55.460" v="20"/>
        <pc:sldMkLst>
          <pc:docMk/>
          <pc:sldMk cId="4259155358" sldId="483"/>
        </pc:sldMkLst>
      </pc:sldChg>
      <pc:sldChg chg="add">
        <pc:chgData name="Sujit Kumar Das" userId="67d7615b565583ae" providerId="Windows Live" clId="Web-{1A57EC40-48B1-44E2-9CFC-6CB4D8B7D9E6}" dt="2018-09-08T15:28:55.507" v="21"/>
        <pc:sldMkLst>
          <pc:docMk/>
          <pc:sldMk cId="2803606649" sldId="484"/>
        </pc:sldMkLst>
      </pc:sldChg>
      <pc:sldChg chg="add">
        <pc:chgData name="Sujit Kumar Das" userId="67d7615b565583ae" providerId="Windows Live" clId="Web-{1A57EC40-48B1-44E2-9CFC-6CB4D8B7D9E6}" dt="2018-09-08T15:28:55.554" v="22"/>
        <pc:sldMkLst>
          <pc:docMk/>
          <pc:sldMk cId="2341091867" sldId="485"/>
        </pc:sldMkLst>
      </pc:sldChg>
      <pc:sldChg chg="add">
        <pc:chgData name="Sujit Kumar Das" userId="67d7615b565583ae" providerId="Windows Live" clId="Web-{1A57EC40-48B1-44E2-9CFC-6CB4D8B7D9E6}" dt="2018-09-08T15:28:55.601" v="23"/>
        <pc:sldMkLst>
          <pc:docMk/>
          <pc:sldMk cId="217510933" sldId="486"/>
        </pc:sldMkLst>
      </pc:sldChg>
      <pc:sldChg chg="add">
        <pc:chgData name="Sujit Kumar Das" userId="67d7615b565583ae" providerId="Windows Live" clId="Web-{1A57EC40-48B1-44E2-9CFC-6CB4D8B7D9E6}" dt="2018-09-08T15:28:55.647" v="24"/>
        <pc:sldMkLst>
          <pc:docMk/>
          <pc:sldMk cId="3174782399" sldId="487"/>
        </pc:sldMkLst>
      </pc:sldChg>
      <pc:sldChg chg="add">
        <pc:chgData name="Sujit Kumar Das" userId="67d7615b565583ae" providerId="Windows Live" clId="Web-{1A57EC40-48B1-44E2-9CFC-6CB4D8B7D9E6}" dt="2018-09-08T15:28:55.710" v="25"/>
        <pc:sldMkLst>
          <pc:docMk/>
          <pc:sldMk cId="731688202" sldId="488"/>
        </pc:sldMkLst>
      </pc:sldChg>
      <pc:sldChg chg="add">
        <pc:chgData name="Sujit Kumar Das" userId="67d7615b565583ae" providerId="Windows Live" clId="Web-{1A57EC40-48B1-44E2-9CFC-6CB4D8B7D9E6}" dt="2018-09-08T15:28:55.757" v="26"/>
        <pc:sldMkLst>
          <pc:docMk/>
          <pc:sldMk cId="2449568174" sldId="489"/>
        </pc:sldMkLst>
      </pc:sldChg>
      <pc:sldChg chg="add">
        <pc:chgData name="Sujit Kumar Das" userId="67d7615b565583ae" providerId="Windows Live" clId="Web-{1A57EC40-48B1-44E2-9CFC-6CB4D8B7D9E6}" dt="2018-09-08T15:28:55.819" v="27"/>
        <pc:sldMkLst>
          <pc:docMk/>
          <pc:sldMk cId="3870089684" sldId="490"/>
        </pc:sldMkLst>
      </pc:sldChg>
      <pc:sldChg chg="add">
        <pc:chgData name="Sujit Kumar Das" userId="67d7615b565583ae" providerId="Windows Live" clId="Web-{1A57EC40-48B1-44E2-9CFC-6CB4D8B7D9E6}" dt="2018-09-08T15:28:55.866" v="28"/>
        <pc:sldMkLst>
          <pc:docMk/>
          <pc:sldMk cId="3868269178" sldId="491"/>
        </pc:sldMkLst>
      </pc:sldChg>
      <pc:sldChg chg="add">
        <pc:chgData name="Sujit Kumar Das" userId="67d7615b565583ae" providerId="Windows Live" clId="Web-{1A57EC40-48B1-44E2-9CFC-6CB4D8B7D9E6}" dt="2018-09-08T15:28:55.913" v="29"/>
        <pc:sldMkLst>
          <pc:docMk/>
          <pc:sldMk cId="447635301" sldId="492"/>
        </pc:sldMkLst>
      </pc:sldChg>
      <pc:sldChg chg="add">
        <pc:chgData name="Sujit Kumar Das" userId="67d7615b565583ae" providerId="Windows Live" clId="Web-{1A57EC40-48B1-44E2-9CFC-6CB4D8B7D9E6}" dt="2018-09-08T15:28:55.991" v="30"/>
        <pc:sldMkLst>
          <pc:docMk/>
          <pc:sldMk cId="2258473063" sldId="493"/>
        </pc:sldMkLst>
      </pc:sldChg>
      <pc:sldChg chg="add">
        <pc:chgData name="Sujit Kumar Das" userId="67d7615b565583ae" providerId="Windows Live" clId="Web-{1A57EC40-48B1-44E2-9CFC-6CB4D8B7D9E6}" dt="2018-09-08T15:28:56.069" v="31"/>
        <pc:sldMkLst>
          <pc:docMk/>
          <pc:sldMk cId="3928499132" sldId="494"/>
        </pc:sldMkLst>
      </pc:sldChg>
      <pc:sldChg chg="add">
        <pc:chgData name="Sujit Kumar Das" userId="67d7615b565583ae" providerId="Windows Live" clId="Web-{1A57EC40-48B1-44E2-9CFC-6CB4D8B7D9E6}" dt="2018-09-08T15:28:56.163" v="32"/>
        <pc:sldMkLst>
          <pc:docMk/>
          <pc:sldMk cId="3269334783" sldId="495"/>
        </pc:sldMkLst>
      </pc:sldChg>
      <pc:sldChg chg="add">
        <pc:chgData name="Sujit Kumar Das" userId="67d7615b565583ae" providerId="Windows Live" clId="Web-{1A57EC40-48B1-44E2-9CFC-6CB4D8B7D9E6}" dt="2018-09-08T15:28:56.226" v="33"/>
        <pc:sldMkLst>
          <pc:docMk/>
          <pc:sldMk cId="2909920156" sldId="496"/>
        </pc:sldMkLst>
      </pc:sldChg>
      <pc:sldChg chg="add">
        <pc:chgData name="Sujit Kumar Das" userId="67d7615b565583ae" providerId="Windows Live" clId="Web-{1A57EC40-48B1-44E2-9CFC-6CB4D8B7D9E6}" dt="2018-09-08T15:28:56.304" v="34"/>
        <pc:sldMkLst>
          <pc:docMk/>
          <pc:sldMk cId="4007037252" sldId="497"/>
        </pc:sldMkLst>
      </pc:sldChg>
      <pc:sldChg chg="add">
        <pc:chgData name="Sujit Kumar Das" userId="67d7615b565583ae" providerId="Windows Live" clId="Web-{1A57EC40-48B1-44E2-9CFC-6CB4D8B7D9E6}" dt="2018-09-08T15:28:56.351" v="35"/>
        <pc:sldMkLst>
          <pc:docMk/>
          <pc:sldMk cId="3883990770" sldId="498"/>
        </pc:sldMkLst>
      </pc:sldChg>
      <pc:sldChg chg="add">
        <pc:chgData name="Sujit Kumar Das" userId="67d7615b565583ae" providerId="Windows Live" clId="Web-{1A57EC40-48B1-44E2-9CFC-6CB4D8B7D9E6}" dt="2018-09-08T15:28:56.429" v="36"/>
        <pc:sldMkLst>
          <pc:docMk/>
          <pc:sldMk cId="2985333275" sldId="499"/>
        </pc:sldMkLst>
      </pc:sldChg>
      <pc:sldChg chg="add">
        <pc:chgData name="Sujit Kumar Das" userId="67d7615b565583ae" providerId="Windows Live" clId="Web-{1A57EC40-48B1-44E2-9CFC-6CB4D8B7D9E6}" dt="2018-09-08T15:28:56.491" v="37"/>
        <pc:sldMkLst>
          <pc:docMk/>
          <pc:sldMk cId="848017633" sldId="500"/>
        </pc:sldMkLst>
      </pc:sldChg>
      <pc:sldChg chg="add">
        <pc:chgData name="Sujit Kumar Das" userId="67d7615b565583ae" providerId="Windows Live" clId="Web-{1A57EC40-48B1-44E2-9CFC-6CB4D8B7D9E6}" dt="2018-09-08T15:28:56.554" v="38"/>
        <pc:sldMkLst>
          <pc:docMk/>
          <pc:sldMk cId="1261843819" sldId="501"/>
        </pc:sldMkLst>
      </pc:sldChg>
      <pc:sldChg chg="add">
        <pc:chgData name="Sujit Kumar Das" userId="67d7615b565583ae" providerId="Windows Live" clId="Web-{1A57EC40-48B1-44E2-9CFC-6CB4D8B7D9E6}" dt="2018-09-08T15:28:56.616" v="39"/>
        <pc:sldMkLst>
          <pc:docMk/>
          <pc:sldMk cId="3141739835" sldId="502"/>
        </pc:sldMkLst>
      </pc:sldChg>
      <pc:sldChg chg="add">
        <pc:chgData name="Sujit Kumar Das" userId="67d7615b565583ae" providerId="Windows Live" clId="Web-{1A57EC40-48B1-44E2-9CFC-6CB4D8B7D9E6}" dt="2018-09-08T15:28:56.679" v="40"/>
        <pc:sldMkLst>
          <pc:docMk/>
          <pc:sldMk cId="2607108540" sldId="503"/>
        </pc:sldMkLst>
      </pc:sldChg>
      <pc:sldChg chg="add">
        <pc:chgData name="Sujit Kumar Das" userId="67d7615b565583ae" providerId="Windows Live" clId="Web-{1A57EC40-48B1-44E2-9CFC-6CB4D8B7D9E6}" dt="2018-09-08T15:28:56.726" v="41"/>
        <pc:sldMkLst>
          <pc:docMk/>
          <pc:sldMk cId="148437654" sldId="504"/>
        </pc:sldMkLst>
      </pc:sldChg>
      <pc:sldChg chg="add">
        <pc:chgData name="Sujit Kumar Das" userId="67d7615b565583ae" providerId="Windows Live" clId="Web-{1A57EC40-48B1-44E2-9CFC-6CB4D8B7D9E6}" dt="2018-09-08T15:28:56.804" v="42"/>
        <pc:sldMkLst>
          <pc:docMk/>
          <pc:sldMk cId="3870205290" sldId="505"/>
        </pc:sldMkLst>
      </pc:sldChg>
      <pc:sldChg chg="add">
        <pc:chgData name="Sujit Kumar Das" userId="67d7615b565583ae" providerId="Windows Live" clId="Web-{1A57EC40-48B1-44E2-9CFC-6CB4D8B7D9E6}" dt="2018-09-08T15:28:56.866" v="43"/>
        <pc:sldMkLst>
          <pc:docMk/>
          <pc:sldMk cId="1206354890" sldId="506"/>
        </pc:sldMkLst>
      </pc:sldChg>
      <pc:sldChg chg="add">
        <pc:chgData name="Sujit Kumar Das" userId="67d7615b565583ae" providerId="Windows Live" clId="Web-{1A57EC40-48B1-44E2-9CFC-6CB4D8B7D9E6}" dt="2018-09-08T15:28:56.929" v="44"/>
        <pc:sldMkLst>
          <pc:docMk/>
          <pc:sldMk cId="3417122684" sldId="507"/>
        </pc:sldMkLst>
      </pc:sldChg>
      <pc:sldChg chg="add">
        <pc:chgData name="Sujit Kumar Das" userId="67d7615b565583ae" providerId="Windows Live" clId="Web-{1A57EC40-48B1-44E2-9CFC-6CB4D8B7D9E6}" dt="2018-09-08T15:28:56.976" v="45"/>
        <pc:sldMkLst>
          <pc:docMk/>
          <pc:sldMk cId="455573942" sldId="508"/>
        </pc:sldMkLst>
      </pc:sldChg>
      <pc:sldChg chg="add">
        <pc:chgData name="Sujit Kumar Das" userId="67d7615b565583ae" providerId="Windows Live" clId="Web-{1A57EC40-48B1-44E2-9CFC-6CB4D8B7D9E6}" dt="2018-09-08T15:28:57.023" v="46"/>
        <pc:sldMkLst>
          <pc:docMk/>
          <pc:sldMk cId="1391100581" sldId="509"/>
        </pc:sldMkLst>
      </pc:sldChg>
      <pc:sldChg chg="add">
        <pc:chgData name="Sujit Kumar Das" userId="67d7615b565583ae" providerId="Windows Live" clId="Web-{1A57EC40-48B1-44E2-9CFC-6CB4D8B7D9E6}" dt="2018-09-08T15:28:57.069" v="47"/>
        <pc:sldMkLst>
          <pc:docMk/>
          <pc:sldMk cId="3374769236" sldId="510"/>
        </pc:sldMkLst>
      </pc:sldChg>
      <pc:sldChg chg="add">
        <pc:chgData name="Sujit Kumar Das" userId="67d7615b565583ae" providerId="Windows Live" clId="Web-{1A57EC40-48B1-44E2-9CFC-6CB4D8B7D9E6}" dt="2018-09-08T15:28:57.132" v="48"/>
        <pc:sldMkLst>
          <pc:docMk/>
          <pc:sldMk cId="2679585006" sldId="511"/>
        </pc:sldMkLst>
      </pc:sldChg>
      <pc:sldChg chg="add">
        <pc:chgData name="Sujit Kumar Das" userId="67d7615b565583ae" providerId="Windows Live" clId="Web-{1A57EC40-48B1-44E2-9CFC-6CB4D8B7D9E6}" dt="2018-09-08T15:28:57.179" v="49"/>
        <pc:sldMkLst>
          <pc:docMk/>
          <pc:sldMk cId="2767517470" sldId="512"/>
        </pc:sldMkLst>
      </pc:sldChg>
      <pc:sldChg chg="add">
        <pc:chgData name="Sujit Kumar Das" userId="67d7615b565583ae" providerId="Windows Live" clId="Web-{1A57EC40-48B1-44E2-9CFC-6CB4D8B7D9E6}" dt="2018-09-08T15:28:57.241" v="50"/>
        <pc:sldMkLst>
          <pc:docMk/>
          <pc:sldMk cId="340870647" sldId="513"/>
        </pc:sldMkLst>
      </pc:sldChg>
      <pc:sldChg chg="add">
        <pc:chgData name="Sujit Kumar Das" userId="67d7615b565583ae" providerId="Windows Live" clId="Web-{1A57EC40-48B1-44E2-9CFC-6CB4D8B7D9E6}" dt="2018-09-08T15:28:57.288" v="51"/>
        <pc:sldMkLst>
          <pc:docMk/>
          <pc:sldMk cId="4188118999" sldId="514"/>
        </pc:sldMkLst>
      </pc:sldChg>
      <pc:sldChg chg="add">
        <pc:chgData name="Sujit Kumar Das" userId="67d7615b565583ae" providerId="Windows Live" clId="Web-{1A57EC40-48B1-44E2-9CFC-6CB4D8B7D9E6}" dt="2018-09-08T15:28:57.335" v="52"/>
        <pc:sldMkLst>
          <pc:docMk/>
          <pc:sldMk cId="669730917" sldId="515"/>
        </pc:sldMkLst>
      </pc:sldChg>
      <pc:sldChg chg="add">
        <pc:chgData name="Sujit Kumar Das" userId="67d7615b565583ae" providerId="Windows Live" clId="Web-{1A57EC40-48B1-44E2-9CFC-6CB4D8B7D9E6}" dt="2018-09-08T15:28:57.382" v="53"/>
        <pc:sldMkLst>
          <pc:docMk/>
          <pc:sldMk cId="850256104" sldId="516"/>
        </pc:sldMkLst>
      </pc:sldChg>
      <pc:sldChg chg="add">
        <pc:chgData name="Sujit Kumar Das" userId="67d7615b565583ae" providerId="Windows Live" clId="Web-{1A57EC40-48B1-44E2-9CFC-6CB4D8B7D9E6}" dt="2018-09-08T15:28:57.460" v="54"/>
        <pc:sldMkLst>
          <pc:docMk/>
          <pc:sldMk cId="1106602760" sldId="517"/>
        </pc:sldMkLst>
      </pc:sldChg>
      <pc:sldChg chg="add">
        <pc:chgData name="Sujit Kumar Das" userId="67d7615b565583ae" providerId="Windows Live" clId="Web-{1A57EC40-48B1-44E2-9CFC-6CB4D8B7D9E6}" dt="2018-09-08T15:28:57.538" v="55"/>
        <pc:sldMkLst>
          <pc:docMk/>
          <pc:sldMk cId="4008516827" sldId="518"/>
        </pc:sldMkLst>
      </pc:sldChg>
      <pc:sldChg chg="add">
        <pc:chgData name="Sujit Kumar Das" userId="67d7615b565583ae" providerId="Windows Live" clId="Web-{1A57EC40-48B1-44E2-9CFC-6CB4D8B7D9E6}" dt="2018-09-08T15:28:57.601" v="56"/>
        <pc:sldMkLst>
          <pc:docMk/>
          <pc:sldMk cId="86824114" sldId="519"/>
        </pc:sldMkLst>
      </pc:sldChg>
      <pc:sldChg chg="add">
        <pc:chgData name="Sujit Kumar Das" userId="67d7615b565583ae" providerId="Windows Live" clId="Web-{1A57EC40-48B1-44E2-9CFC-6CB4D8B7D9E6}" dt="2018-09-08T15:28:57.648" v="57"/>
        <pc:sldMkLst>
          <pc:docMk/>
          <pc:sldMk cId="2280915925" sldId="520"/>
        </pc:sldMkLst>
      </pc:sldChg>
      <pc:sldChg chg="add">
        <pc:chgData name="Sujit Kumar Das" userId="67d7615b565583ae" providerId="Windows Live" clId="Web-{1A57EC40-48B1-44E2-9CFC-6CB4D8B7D9E6}" dt="2018-09-08T15:28:57.726" v="58"/>
        <pc:sldMkLst>
          <pc:docMk/>
          <pc:sldMk cId="2113750511" sldId="521"/>
        </pc:sldMkLst>
      </pc:sldChg>
      <pc:sldChg chg="add">
        <pc:chgData name="Sujit Kumar Das" userId="67d7615b565583ae" providerId="Windows Live" clId="Web-{1A57EC40-48B1-44E2-9CFC-6CB4D8B7D9E6}" dt="2018-09-08T15:28:57.788" v="59"/>
        <pc:sldMkLst>
          <pc:docMk/>
          <pc:sldMk cId="2412254336" sldId="522"/>
        </pc:sldMkLst>
      </pc:sldChg>
      <pc:sldChg chg="add">
        <pc:chgData name="Sujit Kumar Das" userId="67d7615b565583ae" providerId="Windows Live" clId="Web-{1A57EC40-48B1-44E2-9CFC-6CB4D8B7D9E6}" dt="2018-09-08T15:28:57.835" v="60"/>
        <pc:sldMkLst>
          <pc:docMk/>
          <pc:sldMk cId="3255621169" sldId="523"/>
        </pc:sldMkLst>
      </pc:sldChg>
      <pc:sldChg chg="add">
        <pc:chgData name="Sujit Kumar Das" userId="67d7615b565583ae" providerId="Windows Live" clId="Web-{1A57EC40-48B1-44E2-9CFC-6CB4D8B7D9E6}" dt="2018-09-08T15:28:57.898" v="61"/>
        <pc:sldMkLst>
          <pc:docMk/>
          <pc:sldMk cId="145761711" sldId="524"/>
        </pc:sldMkLst>
      </pc:sldChg>
      <pc:sldChg chg="add">
        <pc:chgData name="Sujit Kumar Das" userId="67d7615b565583ae" providerId="Windows Live" clId="Web-{1A57EC40-48B1-44E2-9CFC-6CB4D8B7D9E6}" dt="2018-09-08T15:28:57.960" v="62"/>
        <pc:sldMkLst>
          <pc:docMk/>
          <pc:sldMk cId="3851112047" sldId="525"/>
        </pc:sldMkLst>
      </pc:sldChg>
      <pc:sldChg chg="add">
        <pc:chgData name="Sujit Kumar Das" userId="67d7615b565583ae" providerId="Windows Live" clId="Web-{1A57EC40-48B1-44E2-9CFC-6CB4D8B7D9E6}" dt="2018-09-08T15:28:58.038" v="63"/>
        <pc:sldMkLst>
          <pc:docMk/>
          <pc:sldMk cId="2972507059" sldId="526"/>
        </pc:sldMkLst>
      </pc:sldChg>
      <pc:sldChg chg="add">
        <pc:chgData name="Sujit Kumar Das" userId="67d7615b565583ae" providerId="Windows Live" clId="Web-{1A57EC40-48B1-44E2-9CFC-6CB4D8B7D9E6}" dt="2018-09-08T15:28:58.116" v="64"/>
        <pc:sldMkLst>
          <pc:docMk/>
          <pc:sldMk cId="2541662584" sldId="527"/>
        </pc:sldMkLst>
      </pc:sldChg>
      <pc:sldChg chg="add">
        <pc:chgData name="Sujit Kumar Das" userId="67d7615b565583ae" providerId="Windows Live" clId="Web-{1A57EC40-48B1-44E2-9CFC-6CB4D8B7D9E6}" dt="2018-09-08T15:28:58.179" v="65"/>
        <pc:sldMkLst>
          <pc:docMk/>
          <pc:sldMk cId="3294824383" sldId="528"/>
        </pc:sldMkLst>
      </pc:sldChg>
      <pc:sldChg chg="add">
        <pc:chgData name="Sujit Kumar Das" userId="67d7615b565583ae" providerId="Windows Live" clId="Web-{1A57EC40-48B1-44E2-9CFC-6CB4D8B7D9E6}" dt="2018-09-08T15:28:58.226" v="66"/>
        <pc:sldMkLst>
          <pc:docMk/>
          <pc:sldMk cId="1475451893" sldId="529"/>
        </pc:sldMkLst>
      </pc:sldChg>
      <pc:sldChg chg="add">
        <pc:chgData name="Sujit Kumar Das" userId="67d7615b565583ae" providerId="Windows Live" clId="Web-{1A57EC40-48B1-44E2-9CFC-6CB4D8B7D9E6}" dt="2018-09-08T15:28:58.273" v="67"/>
        <pc:sldMkLst>
          <pc:docMk/>
          <pc:sldMk cId="523851478" sldId="530"/>
        </pc:sldMkLst>
      </pc:sldChg>
      <pc:sldChg chg="add">
        <pc:chgData name="Sujit Kumar Das" userId="67d7615b565583ae" providerId="Windows Live" clId="Web-{1A57EC40-48B1-44E2-9CFC-6CB4D8B7D9E6}" dt="2018-09-08T15:28:58.319" v="68"/>
        <pc:sldMkLst>
          <pc:docMk/>
          <pc:sldMk cId="3163746999" sldId="531"/>
        </pc:sldMkLst>
      </pc:sldChg>
      <pc:sldChg chg="add">
        <pc:chgData name="Sujit Kumar Das" userId="67d7615b565583ae" providerId="Windows Live" clId="Web-{1A57EC40-48B1-44E2-9CFC-6CB4D8B7D9E6}" dt="2018-09-08T15:28:58.366" v="69"/>
        <pc:sldMkLst>
          <pc:docMk/>
          <pc:sldMk cId="1951295007" sldId="532"/>
        </pc:sldMkLst>
      </pc:sldChg>
      <pc:sldChg chg="add">
        <pc:chgData name="Sujit Kumar Das" userId="67d7615b565583ae" providerId="Windows Live" clId="Web-{1A57EC40-48B1-44E2-9CFC-6CB4D8B7D9E6}" dt="2018-09-08T15:28:58.413" v="70"/>
        <pc:sldMkLst>
          <pc:docMk/>
          <pc:sldMk cId="174278319" sldId="533"/>
        </pc:sldMkLst>
      </pc:sldChg>
      <pc:sldChg chg="add">
        <pc:chgData name="Sujit Kumar Das" userId="67d7615b565583ae" providerId="Windows Live" clId="Web-{1A57EC40-48B1-44E2-9CFC-6CB4D8B7D9E6}" dt="2018-09-08T15:28:58.476" v="71"/>
        <pc:sldMkLst>
          <pc:docMk/>
          <pc:sldMk cId="2364388095" sldId="534"/>
        </pc:sldMkLst>
      </pc:sldChg>
      <pc:sldChg chg="add">
        <pc:chgData name="Sujit Kumar Das" userId="67d7615b565583ae" providerId="Windows Live" clId="Web-{1A57EC40-48B1-44E2-9CFC-6CB4D8B7D9E6}" dt="2018-09-08T15:28:58.538" v="72"/>
        <pc:sldMkLst>
          <pc:docMk/>
          <pc:sldMk cId="995518519" sldId="535"/>
        </pc:sldMkLst>
      </pc:sldChg>
      <pc:sldChg chg="add">
        <pc:chgData name="Sujit Kumar Das" userId="67d7615b565583ae" providerId="Windows Live" clId="Web-{1A57EC40-48B1-44E2-9CFC-6CB4D8B7D9E6}" dt="2018-09-08T15:28:58.585" v="73"/>
        <pc:sldMkLst>
          <pc:docMk/>
          <pc:sldMk cId="2197185728" sldId="536"/>
        </pc:sldMkLst>
      </pc:sldChg>
      <pc:sldChg chg="add">
        <pc:chgData name="Sujit Kumar Das" userId="67d7615b565583ae" providerId="Windows Live" clId="Web-{1A57EC40-48B1-44E2-9CFC-6CB4D8B7D9E6}" dt="2018-09-08T15:28:58.632" v="74"/>
        <pc:sldMkLst>
          <pc:docMk/>
          <pc:sldMk cId="2039815430" sldId="537"/>
        </pc:sldMkLst>
      </pc:sldChg>
      <pc:sldChg chg="add">
        <pc:chgData name="Sujit Kumar Das" userId="67d7615b565583ae" providerId="Windows Live" clId="Web-{1A57EC40-48B1-44E2-9CFC-6CB4D8B7D9E6}" dt="2018-09-08T15:28:58.710" v="75"/>
        <pc:sldMkLst>
          <pc:docMk/>
          <pc:sldMk cId="2713233456" sldId="538"/>
        </pc:sldMkLst>
      </pc:sldChg>
      <pc:sldChg chg="add">
        <pc:chgData name="Sujit Kumar Das" userId="67d7615b565583ae" providerId="Windows Live" clId="Web-{1A57EC40-48B1-44E2-9CFC-6CB4D8B7D9E6}" dt="2018-09-08T15:28:58.757" v="76"/>
        <pc:sldMkLst>
          <pc:docMk/>
          <pc:sldMk cId="1027338537" sldId="539"/>
        </pc:sldMkLst>
      </pc:sldChg>
      <pc:sldChg chg="add">
        <pc:chgData name="Sujit Kumar Das" userId="67d7615b565583ae" providerId="Windows Live" clId="Web-{1A57EC40-48B1-44E2-9CFC-6CB4D8B7D9E6}" dt="2018-09-08T15:28:58.804" v="77"/>
        <pc:sldMkLst>
          <pc:docMk/>
          <pc:sldMk cId="235670530" sldId="540"/>
        </pc:sldMkLst>
      </pc:sldChg>
      <pc:sldChg chg="add">
        <pc:chgData name="Sujit Kumar Das" userId="67d7615b565583ae" providerId="Windows Live" clId="Web-{1A57EC40-48B1-44E2-9CFC-6CB4D8B7D9E6}" dt="2018-09-08T15:28:58.851" v="78"/>
        <pc:sldMkLst>
          <pc:docMk/>
          <pc:sldMk cId="1929209288" sldId="541"/>
        </pc:sldMkLst>
      </pc:sldChg>
      <pc:sldChg chg="add">
        <pc:chgData name="Sujit Kumar Das" userId="67d7615b565583ae" providerId="Windows Live" clId="Web-{1A57EC40-48B1-44E2-9CFC-6CB4D8B7D9E6}" dt="2018-09-08T15:28:58.898" v="79"/>
        <pc:sldMkLst>
          <pc:docMk/>
          <pc:sldMk cId="1052629443" sldId="542"/>
        </pc:sldMkLst>
      </pc:sldChg>
      <pc:sldChg chg="add">
        <pc:chgData name="Sujit Kumar Das" userId="67d7615b565583ae" providerId="Windows Live" clId="Web-{1A57EC40-48B1-44E2-9CFC-6CB4D8B7D9E6}" dt="2018-09-08T15:28:58.944" v="80"/>
        <pc:sldMkLst>
          <pc:docMk/>
          <pc:sldMk cId="2862066347" sldId="543"/>
        </pc:sldMkLst>
      </pc:sldChg>
      <pc:sldChg chg="add">
        <pc:chgData name="Sujit Kumar Das" userId="67d7615b565583ae" providerId="Windows Live" clId="Web-{1A57EC40-48B1-44E2-9CFC-6CB4D8B7D9E6}" dt="2018-09-08T15:28:59.038" v="81"/>
        <pc:sldMkLst>
          <pc:docMk/>
          <pc:sldMk cId="2459430803" sldId="544"/>
        </pc:sldMkLst>
      </pc:sldChg>
      <pc:sldChg chg="add">
        <pc:chgData name="Sujit Kumar Das" userId="67d7615b565583ae" providerId="Windows Live" clId="Web-{1A57EC40-48B1-44E2-9CFC-6CB4D8B7D9E6}" dt="2018-09-08T15:28:59.132" v="82"/>
        <pc:sldMkLst>
          <pc:docMk/>
          <pc:sldMk cId="2345320134" sldId="545"/>
        </pc:sldMkLst>
      </pc:sldChg>
      <pc:sldChg chg="add">
        <pc:chgData name="Sujit Kumar Das" userId="67d7615b565583ae" providerId="Windows Live" clId="Web-{1A57EC40-48B1-44E2-9CFC-6CB4D8B7D9E6}" dt="2018-09-08T15:28:59.179" v="83"/>
        <pc:sldMkLst>
          <pc:docMk/>
          <pc:sldMk cId="61648744" sldId="546"/>
        </pc:sldMkLst>
      </pc:sldChg>
      <pc:sldChg chg="add">
        <pc:chgData name="Sujit Kumar Das" userId="67d7615b565583ae" providerId="Windows Live" clId="Web-{1A57EC40-48B1-44E2-9CFC-6CB4D8B7D9E6}" dt="2018-09-08T15:28:59.226" v="84"/>
        <pc:sldMkLst>
          <pc:docMk/>
          <pc:sldMk cId="1364958822" sldId="547"/>
        </pc:sldMkLst>
      </pc:sldChg>
      <pc:sldChg chg="add">
        <pc:chgData name="Sujit Kumar Das" userId="67d7615b565583ae" providerId="Windows Live" clId="Web-{1A57EC40-48B1-44E2-9CFC-6CB4D8B7D9E6}" dt="2018-09-08T15:28:59.304" v="85"/>
        <pc:sldMkLst>
          <pc:docMk/>
          <pc:sldMk cId="3872325597" sldId="548"/>
        </pc:sldMkLst>
      </pc:sldChg>
      <pc:sldChg chg="add">
        <pc:chgData name="Sujit Kumar Das" userId="67d7615b565583ae" providerId="Windows Live" clId="Web-{1A57EC40-48B1-44E2-9CFC-6CB4D8B7D9E6}" dt="2018-09-08T15:28:59.351" v="86"/>
        <pc:sldMkLst>
          <pc:docMk/>
          <pc:sldMk cId="3037723676" sldId="549"/>
        </pc:sldMkLst>
      </pc:sldChg>
      <pc:sldChg chg="add">
        <pc:chgData name="Sujit Kumar Das" userId="67d7615b565583ae" providerId="Windows Live" clId="Web-{1A57EC40-48B1-44E2-9CFC-6CB4D8B7D9E6}" dt="2018-09-08T15:28:59.398" v="87"/>
        <pc:sldMkLst>
          <pc:docMk/>
          <pc:sldMk cId="150790349" sldId="550"/>
        </pc:sldMkLst>
      </pc:sldChg>
      <pc:sldChg chg="add">
        <pc:chgData name="Sujit Kumar Das" userId="67d7615b565583ae" providerId="Windows Live" clId="Web-{1A57EC40-48B1-44E2-9CFC-6CB4D8B7D9E6}" dt="2018-09-08T15:28:59.429" v="88"/>
        <pc:sldMkLst>
          <pc:docMk/>
          <pc:sldMk cId="799956599" sldId="551"/>
        </pc:sldMkLst>
      </pc:sldChg>
    </pc:docChg>
  </pc:docChgLst>
  <pc:docChgLst>
    <pc:chgData name="Sujit Kumar Das" userId="67d7615b565583ae" providerId="Windows Live" clId="Web-{8336DD77-4187-496C-BEB2-76C3B725C3EF}"/>
    <pc:docChg chg="modSld">
      <pc:chgData name="Sujit Kumar Das" userId="67d7615b565583ae" providerId="Windows Live" clId="Web-{8336DD77-4187-496C-BEB2-76C3B725C3EF}" dt="2018-09-08T14:27:58.288" v="7" actId="1076"/>
      <pc:docMkLst>
        <pc:docMk/>
      </pc:docMkLst>
      <pc:sldChg chg="addSp modSp">
        <pc:chgData name="Sujit Kumar Das" userId="67d7615b565583ae" providerId="Windows Live" clId="Web-{8336DD77-4187-496C-BEB2-76C3B725C3EF}" dt="2018-09-08T14:27:58.288" v="7" actId="1076"/>
        <pc:sldMkLst>
          <pc:docMk/>
          <pc:sldMk cId="1974881251" sldId="460"/>
        </pc:sldMkLst>
        <pc:spChg chg="add">
          <ac:chgData name="Sujit Kumar Das" userId="67d7615b565583ae" providerId="Windows Live" clId="Web-{8336DD77-4187-496C-BEB2-76C3B725C3EF}" dt="2018-09-08T14:27:57.694" v="4"/>
          <ac:spMkLst>
            <pc:docMk/>
            <pc:sldMk cId="1974881251" sldId="460"/>
            <ac:spMk id="2" creationId="{B09917FD-1775-4F9C-A9A4-4D76D97D2234}"/>
          </ac:spMkLst>
        </pc:spChg>
        <pc:spChg chg="add">
          <ac:chgData name="Sujit Kumar Das" userId="67d7615b565583ae" providerId="Windows Live" clId="Web-{8336DD77-4187-496C-BEB2-76C3B725C3EF}" dt="2018-09-08T14:27:57.881" v="5"/>
          <ac:spMkLst>
            <pc:docMk/>
            <pc:sldMk cId="1974881251" sldId="460"/>
            <ac:spMk id="3" creationId="{F533DCF3-FD43-40C9-BF3B-A488CACA5145}"/>
          </ac:spMkLst>
        </pc:spChg>
        <pc:spChg chg="mod">
          <ac:chgData name="Sujit Kumar Das" userId="67d7615b565583ae" providerId="Windows Live" clId="Web-{8336DD77-4187-496C-BEB2-76C3B725C3EF}" dt="2018-09-08T14:27:57.303" v="2" actId="20577"/>
          <ac:spMkLst>
            <pc:docMk/>
            <pc:sldMk cId="1974881251" sldId="460"/>
            <ac:spMk id="9218" creationId="{D44399C1-63C1-4897-A274-08C71B5B466E}"/>
          </ac:spMkLst>
        </pc:spChg>
        <pc:picChg chg="mod">
          <ac:chgData name="Sujit Kumar Das" userId="67d7615b565583ae" providerId="Windows Live" clId="Web-{8336DD77-4187-496C-BEB2-76C3B725C3EF}" dt="2018-09-08T14:27:58.288" v="7" actId="1076"/>
          <ac:picMkLst>
            <pc:docMk/>
            <pc:sldMk cId="1974881251" sldId="460"/>
            <ac:picMk id="9220" creationId="{52EBDEF1-7401-40B6-9353-FA6E1A85C644}"/>
          </ac:picMkLst>
        </pc:picChg>
      </pc:sldChg>
    </pc:docChg>
  </pc:docChgLst>
  <pc:docChgLst>
    <pc:chgData clId="Web-{96DEFFA5-D48E-4589-A862-C2597C0264FC}"/>
    <pc:docChg chg="modSld">
      <pc:chgData name="" userId="" providerId="" clId="Web-{96DEFFA5-D48E-4589-A862-C2597C0264FC}" dt="2018-09-08T13:48:00.961" v="22" actId="20577"/>
      <pc:docMkLst>
        <pc:docMk/>
      </pc:docMkLst>
      <pc:sldChg chg="modSp">
        <pc:chgData name="" userId="" providerId="" clId="Web-{96DEFFA5-D48E-4589-A862-C2597C0264FC}" dt="2018-09-08T13:47:58.821" v="2" actId="20577"/>
        <pc:sldMkLst>
          <pc:docMk/>
          <pc:sldMk cId="0" sldId="256"/>
        </pc:sldMkLst>
        <pc:spChg chg="mod">
          <ac:chgData name="" userId="" providerId="" clId="Web-{96DEFFA5-D48E-4589-A862-C2597C0264FC}" dt="2018-09-08T13:47:58.821" v="2" actId="20577"/>
          <ac:spMkLst>
            <pc:docMk/>
            <pc:sldMk cId="0" sldId="256"/>
            <ac:spMk id="91" creationId="{00000000-0000-0000-0000-000000000000}"/>
          </ac:spMkLst>
        </pc:spChg>
      </pc:sldChg>
      <pc:sldChg chg="modSp">
        <pc:chgData name="" userId="" providerId="" clId="Web-{96DEFFA5-D48E-4589-A862-C2597C0264FC}" dt="2018-09-08T13:48:00.961" v="21" actId="20577"/>
        <pc:sldMkLst>
          <pc:docMk/>
          <pc:sldMk cId="361218672" sldId="463"/>
        </pc:sldMkLst>
        <pc:spChg chg="mod">
          <ac:chgData name="" userId="" providerId="" clId="Web-{96DEFFA5-D48E-4589-A862-C2597C0264FC}" dt="2018-09-08T13:47:59.368" v="5" actId="20577"/>
          <ac:spMkLst>
            <pc:docMk/>
            <pc:sldMk cId="361218672" sldId="463"/>
            <ac:spMk id="6146" creationId="{A876ADCD-A163-446C-865F-AB124B975A1E}"/>
          </ac:spMkLst>
        </pc:spChg>
        <pc:spChg chg="mod">
          <ac:chgData name="" userId="" providerId="" clId="Web-{96DEFFA5-D48E-4589-A862-C2597C0264FC}" dt="2018-09-08T13:48:00.961" v="21" actId="20577"/>
          <ac:spMkLst>
            <pc:docMk/>
            <pc:sldMk cId="361218672" sldId="463"/>
            <ac:spMk id="6147" creationId="{560B7D7B-C86E-46B8-A45D-DBC929AF6267}"/>
          </ac:spMkLst>
        </pc:spChg>
      </pc:sldChg>
    </pc:docChg>
  </pc:docChgLst>
  <pc:docChgLst>
    <pc:chgData name="Sujit Kumar Das" userId="67d7615b565583ae" providerId="Windows Live" clId="Web-{37B55749-4C16-4BB4-BF25-6CB0FD45B8E8}"/>
    <pc:docChg chg="addSld delSld modSld">
      <pc:chgData name="Sujit Kumar Das" userId="67d7615b565583ae" providerId="Windows Live" clId="Web-{37B55749-4C16-4BB4-BF25-6CB0FD45B8E8}" dt="2018-09-08T15:22:28.014" v="432"/>
      <pc:docMkLst>
        <pc:docMk/>
      </pc:docMkLst>
      <pc:sldChg chg="del">
        <pc:chgData name="Sujit Kumar Das" userId="67d7615b565583ae" providerId="Windows Live" clId="Web-{37B55749-4C16-4BB4-BF25-6CB0FD45B8E8}" dt="2018-09-08T15:21:47.242" v="405"/>
        <pc:sldMkLst>
          <pc:docMk/>
          <pc:sldMk cId="0" sldId="264"/>
        </pc:sldMkLst>
      </pc:sldChg>
      <pc:sldChg chg="del">
        <pc:chgData name="Sujit Kumar Das" userId="67d7615b565583ae" providerId="Windows Live" clId="Web-{37B55749-4C16-4BB4-BF25-6CB0FD45B8E8}" dt="2018-09-08T15:21:53.992" v="411"/>
        <pc:sldMkLst>
          <pc:docMk/>
          <pc:sldMk cId="0" sldId="265"/>
        </pc:sldMkLst>
      </pc:sldChg>
      <pc:sldChg chg="del">
        <pc:chgData name="Sujit Kumar Das" userId="67d7615b565583ae" providerId="Windows Live" clId="Web-{37B55749-4C16-4BB4-BF25-6CB0FD45B8E8}" dt="2018-09-08T15:21:53.711" v="409"/>
        <pc:sldMkLst>
          <pc:docMk/>
          <pc:sldMk cId="0" sldId="266"/>
        </pc:sldMkLst>
      </pc:sldChg>
      <pc:sldChg chg="del">
        <pc:chgData name="Sujit Kumar Das" userId="67d7615b565583ae" providerId="Windows Live" clId="Web-{37B55749-4C16-4BB4-BF25-6CB0FD45B8E8}" dt="2018-09-08T15:21:20.227" v="395"/>
        <pc:sldMkLst>
          <pc:docMk/>
          <pc:sldMk cId="0" sldId="275"/>
        </pc:sldMkLst>
      </pc:sldChg>
      <pc:sldChg chg="del">
        <pc:chgData name="Sujit Kumar Das" userId="67d7615b565583ae" providerId="Windows Live" clId="Web-{37B55749-4C16-4BB4-BF25-6CB0FD45B8E8}" dt="2018-09-08T15:21:35.446" v="399"/>
        <pc:sldMkLst>
          <pc:docMk/>
          <pc:sldMk cId="0" sldId="276"/>
        </pc:sldMkLst>
      </pc:sldChg>
      <pc:sldChg chg="del">
        <pc:chgData name="Sujit Kumar Das" userId="67d7615b565583ae" providerId="Windows Live" clId="Web-{37B55749-4C16-4BB4-BF25-6CB0FD45B8E8}" dt="2018-09-08T15:21:44.961" v="402"/>
        <pc:sldMkLst>
          <pc:docMk/>
          <pc:sldMk cId="577303761" sldId="277"/>
        </pc:sldMkLst>
      </pc:sldChg>
      <pc:sldChg chg="del">
        <pc:chgData name="Sujit Kumar Das" userId="67d7615b565583ae" providerId="Windows Live" clId="Web-{37B55749-4C16-4BB4-BF25-6CB0FD45B8E8}" dt="2018-09-08T15:21:37.383" v="400"/>
        <pc:sldMkLst>
          <pc:docMk/>
          <pc:sldMk cId="3645065101" sldId="278"/>
        </pc:sldMkLst>
      </pc:sldChg>
      <pc:sldChg chg="del">
        <pc:chgData name="Sujit Kumar Das" userId="67d7615b565583ae" providerId="Windows Live" clId="Web-{37B55749-4C16-4BB4-BF25-6CB0FD45B8E8}" dt="2018-09-08T15:21:57.149" v="413"/>
        <pc:sldMkLst>
          <pc:docMk/>
          <pc:sldMk cId="3732832372" sldId="281"/>
        </pc:sldMkLst>
      </pc:sldChg>
      <pc:sldChg chg="del">
        <pc:chgData name="Sujit Kumar Das" userId="67d7615b565583ae" providerId="Windows Live" clId="Web-{37B55749-4C16-4BB4-BF25-6CB0FD45B8E8}" dt="2018-09-08T15:21:32.899" v="398"/>
        <pc:sldMkLst>
          <pc:docMk/>
          <pc:sldMk cId="2913473593" sldId="282"/>
        </pc:sldMkLst>
      </pc:sldChg>
      <pc:sldChg chg="del">
        <pc:chgData name="Sujit Kumar Das" userId="67d7615b565583ae" providerId="Windows Live" clId="Web-{37B55749-4C16-4BB4-BF25-6CB0FD45B8E8}" dt="2018-09-08T15:21:57.133" v="412"/>
        <pc:sldMkLst>
          <pc:docMk/>
          <pc:sldMk cId="988737022" sldId="298"/>
        </pc:sldMkLst>
      </pc:sldChg>
      <pc:sldChg chg="del">
        <pc:chgData name="Sujit Kumar Das" userId="67d7615b565583ae" providerId="Windows Live" clId="Web-{37B55749-4C16-4BB4-BF25-6CB0FD45B8E8}" dt="2018-09-08T15:21:21.711" v="396"/>
        <pc:sldMkLst>
          <pc:docMk/>
          <pc:sldMk cId="2609856057" sldId="305"/>
        </pc:sldMkLst>
      </pc:sldChg>
      <pc:sldChg chg="del">
        <pc:chgData name="Sujit Kumar Das" userId="67d7615b565583ae" providerId="Windows Live" clId="Web-{37B55749-4C16-4BB4-BF25-6CB0FD45B8E8}" dt="2018-09-08T15:21:25.696" v="397"/>
        <pc:sldMkLst>
          <pc:docMk/>
          <pc:sldMk cId="1098562061" sldId="307"/>
        </pc:sldMkLst>
      </pc:sldChg>
      <pc:sldChg chg="del">
        <pc:chgData name="Sujit Kumar Das" userId="67d7615b565583ae" providerId="Windows Live" clId="Web-{37B55749-4C16-4BB4-BF25-6CB0FD45B8E8}" dt="2018-09-08T15:21:39.477" v="401"/>
        <pc:sldMkLst>
          <pc:docMk/>
          <pc:sldMk cId="3543828329" sldId="308"/>
        </pc:sldMkLst>
      </pc:sldChg>
      <pc:sldChg chg="del">
        <pc:chgData name="Sujit Kumar Das" userId="67d7615b565583ae" providerId="Windows Live" clId="Web-{37B55749-4C16-4BB4-BF25-6CB0FD45B8E8}" dt="2018-09-08T15:21:45.055" v="403"/>
        <pc:sldMkLst>
          <pc:docMk/>
          <pc:sldMk cId="1826433336" sldId="309"/>
        </pc:sldMkLst>
      </pc:sldChg>
      <pc:sldChg chg="del">
        <pc:chgData name="Sujit Kumar Das" userId="67d7615b565583ae" providerId="Windows Live" clId="Web-{37B55749-4C16-4BB4-BF25-6CB0FD45B8E8}" dt="2018-09-08T15:21:47.227" v="404"/>
        <pc:sldMkLst>
          <pc:docMk/>
          <pc:sldMk cId="3004552622" sldId="310"/>
        </pc:sldMkLst>
      </pc:sldChg>
      <pc:sldChg chg="del">
        <pc:chgData name="Sujit Kumar Das" userId="67d7615b565583ae" providerId="Windows Live" clId="Web-{37B55749-4C16-4BB4-BF25-6CB0FD45B8E8}" dt="2018-09-08T15:21:51.117" v="407"/>
        <pc:sldMkLst>
          <pc:docMk/>
          <pc:sldMk cId="3412361438" sldId="312"/>
        </pc:sldMkLst>
      </pc:sldChg>
      <pc:sldChg chg="del">
        <pc:chgData name="Sujit Kumar Das" userId="67d7615b565583ae" providerId="Windows Live" clId="Web-{37B55749-4C16-4BB4-BF25-6CB0FD45B8E8}" dt="2018-09-08T15:21:51.149" v="408"/>
        <pc:sldMkLst>
          <pc:docMk/>
          <pc:sldMk cId="507599294" sldId="313"/>
        </pc:sldMkLst>
      </pc:sldChg>
      <pc:sldChg chg="del">
        <pc:chgData name="Sujit Kumar Das" userId="67d7615b565583ae" providerId="Windows Live" clId="Web-{37B55749-4C16-4BB4-BF25-6CB0FD45B8E8}" dt="2018-09-08T15:21:51.039" v="406"/>
        <pc:sldMkLst>
          <pc:docMk/>
          <pc:sldMk cId="3326013313" sldId="314"/>
        </pc:sldMkLst>
      </pc:sldChg>
      <pc:sldChg chg="del">
        <pc:chgData name="Sujit Kumar Das" userId="67d7615b565583ae" providerId="Windows Live" clId="Web-{37B55749-4C16-4BB4-BF25-6CB0FD45B8E8}" dt="2018-09-08T15:21:53.821" v="410"/>
        <pc:sldMkLst>
          <pc:docMk/>
          <pc:sldMk cId="3622235291" sldId="315"/>
        </pc:sldMkLst>
      </pc:sldChg>
      <pc:sldChg chg="del">
        <pc:chgData name="Sujit Kumar Das" userId="67d7615b565583ae" providerId="Windows Live" clId="Web-{37B55749-4C16-4BB4-BF25-6CB0FD45B8E8}" dt="2018-09-08T15:22:00.820" v="416"/>
        <pc:sldMkLst>
          <pc:docMk/>
          <pc:sldMk cId="348025334" sldId="316"/>
        </pc:sldMkLst>
      </pc:sldChg>
      <pc:sldChg chg="del">
        <pc:chgData name="Sujit Kumar Das" userId="67d7615b565583ae" providerId="Windows Live" clId="Web-{37B55749-4C16-4BB4-BF25-6CB0FD45B8E8}" dt="2018-09-08T15:22:00.805" v="415"/>
        <pc:sldMkLst>
          <pc:docMk/>
          <pc:sldMk cId="567959641" sldId="318"/>
        </pc:sldMkLst>
      </pc:sldChg>
      <pc:sldChg chg="del">
        <pc:chgData name="Sujit Kumar Das" userId="67d7615b565583ae" providerId="Windows Live" clId="Web-{37B55749-4C16-4BB4-BF25-6CB0FD45B8E8}" dt="2018-09-08T15:22:00.727" v="414"/>
        <pc:sldMkLst>
          <pc:docMk/>
          <pc:sldMk cId="749805924" sldId="319"/>
        </pc:sldMkLst>
      </pc:sldChg>
      <pc:sldChg chg="del">
        <pc:chgData name="Sujit Kumar Das" userId="67d7615b565583ae" providerId="Windows Live" clId="Web-{37B55749-4C16-4BB4-BF25-6CB0FD45B8E8}" dt="2018-09-08T15:22:03.649" v="419"/>
        <pc:sldMkLst>
          <pc:docMk/>
          <pc:sldMk cId="3831193019" sldId="320"/>
        </pc:sldMkLst>
      </pc:sldChg>
      <pc:sldChg chg="del">
        <pc:chgData name="Sujit Kumar Das" userId="67d7615b565583ae" providerId="Windows Live" clId="Web-{37B55749-4C16-4BB4-BF25-6CB0FD45B8E8}" dt="2018-09-08T15:22:03.555" v="418"/>
        <pc:sldMkLst>
          <pc:docMk/>
          <pc:sldMk cId="471043987" sldId="321"/>
        </pc:sldMkLst>
      </pc:sldChg>
      <pc:sldChg chg="del">
        <pc:chgData name="Sujit Kumar Das" userId="67d7615b565583ae" providerId="Windows Live" clId="Web-{37B55749-4C16-4BB4-BF25-6CB0FD45B8E8}" dt="2018-09-08T15:22:03.461" v="417"/>
        <pc:sldMkLst>
          <pc:docMk/>
          <pc:sldMk cId="3892166043" sldId="322"/>
        </pc:sldMkLst>
      </pc:sldChg>
      <pc:sldChg chg="del">
        <pc:chgData name="Sujit Kumar Das" userId="67d7615b565583ae" providerId="Windows Live" clId="Web-{37B55749-4C16-4BB4-BF25-6CB0FD45B8E8}" dt="2018-09-08T15:22:07.008" v="420"/>
        <pc:sldMkLst>
          <pc:docMk/>
          <pc:sldMk cId="1391686764" sldId="323"/>
        </pc:sldMkLst>
      </pc:sldChg>
      <pc:sldChg chg="del">
        <pc:chgData name="Sujit Kumar Das" userId="67d7615b565583ae" providerId="Windows Live" clId="Web-{37B55749-4C16-4BB4-BF25-6CB0FD45B8E8}" dt="2018-09-08T15:22:09.664" v="422"/>
        <pc:sldMkLst>
          <pc:docMk/>
          <pc:sldMk cId="476669948" sldId="324"/>
        </pc:sldMkLst>
      </pc:sldChg>
      <pc:sldChg chg="del">
        <pc:chgData name="Sujit Kumar Das" userId="67d7615b565583ae" providerId="Windows Live" clId="Web-{37B55749-4C16-4BB4-BF25-6CB0FD45B8E8}" dt="2018-09-08T15:22:09.664" v="421"/>
        <pc:sldMkLst>
          <pc:docMk/>
          <pc:sldMk cId="2232924180" sldId="325"/>
        </pc:sldMkLst>
      </pc:sldChg>
      <pc:sldChg chg="del">
        <pc:chgData name="Sujit Kumar Das" userId="67d7615b565583ae" providerId="Windows Live" clId="Web-{37B55749-4C16-4BB4-BF25-6CB0FD45B8E8}" dt="2018-09-08T15:22:13.623" v="424"/>
        <pc:sldMkLst>
          <pc:docMk/>
          <pc:sldMk cId="2224944458" sldId="326"/>
        </pc:sldMkLst>
      </pc:sldChg>
      <pc:sldChg chg="del">
        <pc:chgData name="Sujit Kumar Das" userId="67d7615b565583ae" providerId="Windows Live" clId="Web-{37B55749-4C16-4BB4-BF25-6CB0FD45B8E8}" dt="2018-09-08T15:22:13.623" v="423"/>
        <pc:sldMkLst>
          <pc:docMk/>
          <pc:sldMk cId="1554166336" sldId="327"/>
        </pc:sldMkLst>
      </pc:sldChg>
      <pc:sldChg chg="del">
        <pc:chgData name="Sujit Kumar Das" userId="67d7615b565583ae" providerId="Windows Live" clId="Web-{37B55749-4C16-4BB4-BF25-6CB0FD45B8E8}" dt="2018-09-08T15:22:16.452" v="427"/>
        <pc:sldMkLst>
          <pc:docMk/>
          <pc:sldMk cId="729820168" sldId="328"/>
        </pc:sldMkLst>
      </pc:sldChg>
      <pc:sldChg chg="del">
        <pc:chgData name="Sujit Kumar Das" userId="67d7615b565583ae" providerId="Windows Live" clId="Web-{37B55749-4C16-4BB4-BF25-6CB0FD45B8E8}" dt="2018-09-08T15:22:16.452" v="426"/>
        <pc:sldMkLst>
          <pc:docMk/>
          <pc:sldMk cId="1592178505" sldId="329"/>
        </pc:sldMkLst>
      </pc:sldChg>
      <pc:sldChg chg="del">
        <pc:chgData name="Sujit Kumar Das" userId="67d7615b565583ae" providerId="Windows Live" clId="Web-{37B55749-4C16-4BB4-BF25-6CB0FD45B8E8}" dt="2018-09-08T15:22:16.452" v="425"/>
        <pc:sldMkLst>
          <pc:docMk/>
          <pc:sldMk cId="4245676832" sldId="330"/>
        </pc:sldMkLst>
      </pc:sldChg>
      <pc:sldChg chg="del">
        <pc:chgData name="Sujit Kumar Das" userId="67d7615b565583ae" providerId="Windows Live" clId="Web-{37B55749-4C16-4BB4-BF25-6CB0FD45B8E8}" dt="2018-09-08T15:22:20.468" v="428"/>
        <pc:sldMkLst>
          <pc:docMk/>
          <pc:sldMk cId="3551326031" sldId="331"/>
        </pc:sldMkLst>
      </pc:sldChg>
      <pc:sldChg chg="del">
        <pc:chgData name="Sujit Kumar Das" userId="67d7615b565583ae" providerId="Windows Live" clId="Web-{37B55749-4C16-4BB4-BF25-6CB0FD45B8E8}" dt="2018-09-08T15:22:23.514" v="430"/>
        <pc:sldMkLst>
          <pc:docMk/>
          <pc:sldMk cId="4004710406" sldId="332"/>
        </pc:sldMkLst>
      </pc:sldChg>
      <pc:sldChg chg="del">
        <pc:chgData name="Sujit Kumar Das" userId="67d7615b565583ae" providerId="Windows Live" clId="Web-{37B55749-4C16-4BB4-BF25-6CB0FD45B8E8}" dt="2018-09-08T15:22:23.514" v="429"/>
        <pc:sldMkLst>
          <pc:docMk/>
          <pc:sldMk cId="2317771042" sldId="333"/>
        </pc:sldMkLst>
      </pc:sldChg>
      <pc:sldChg chg="del">
        <pc:chgData name="Sujit Kumar Das" userId="67d7615b565583ae" providerId="Windows Live" clId="Web-{37B55749-4C16-4BB4-BF25-6CB0FD45B8E8}" dt="2018-09-08T15:22:28.014" v="432"/>
        <pc:sldMkLst>
          <pc:docMk/>
          <pc:sldMk cId="1149993260" sldId="334"/>
        </pc:sldMkLst>
      </pc:sldChg>
      <pc:sldChg chg="del">
        <pc:chgData name="Sujit Kumar Das" userId="67d7615b565583ae" providerId="Windows Live" clId="Web-{37B55749-4C16-4BB4-BF25-6CB0FD45B8E8}" dt="2018-09-08T15:22:28.014" v="431"/>
        <pc:sldMkLst>
          <pc:docMk/>
          <pc:sldMk cId="2125519216" sldId="335"/>
        </pc:sldMkLst>
      </pc:sldChg>
      <pc:sldChg chg="modSp">
        <pc:chgData name="Sujit Kumar Das" userId="67d7615b565583ae" providerId="Windows Live" clId="Web-{37B55749-4C16-4BB4-BF25-6CB0FD45B8E8}" dt="2018-09-08T15:21:08.807" v="394" actId="1076"/>
        <pc:sldMkLst>
          <pc:docMk/>
          <pc:sldMk cId="3229000551" sldId="337"/>
        </pc:sldMkLst>
        <pc:graphicFrameChg chg="mod">
          <ac:chgData name="Sujit Kumar Das" userId="67d7615b565583ae" providerId="Windows Live" clId="Web-{37B55749-4C16-4BB4-BF25-6CB0FD45B8E8}" dt="2018-09-08T15:21:08.807" v="394" actId="1076"/>
          <ac:graphicFrameMkLst>
            <pc:docMk/>
            <pc:sldMk cId="3229000551" sldId="337"/>
            <ac:graphicFrameMk id="194564" creationId="{2D9D1C0A-5B19-4707-B472-F6B2A213998F}"/>
          </ac:graphicFrameMkLst>
        </pc:graphicFrameChg>
      </pc:sldChg>
      <pc:sldChg chg="modSp">
        <pc:chgData name="Sujit Kumar Das" userId="67d7615b565583ae" providerId="Windows Live" clId="Web-{37B55749-4C16-4BB4-BF25-6CB0FD45B8E8}" dt="2018-09-08T15:19:56.101" v="392" actId="20577"/>
        <pc:sldMkLst>
          <pc:docMk/>
          <pc:sldMk cId="272283817" sldId="345"/>
        </pc:sldMkLst>
        <pc:spChg chg="mod">
          <ac:chgData name="Sujit Kumar Das" userId="67d7615b565583ae" providerId="Windows Live" clId="Web-{37B55749-4C16-4BB4-BF25-6CB0FD45B8E8}" dt="2018-09-08T15:19:56.101" v="392" actId="20577"/>
          <ac:spMkLst>
            <pc:docMk/>
            <pc:sldMk cId="272283817" sldId="345"/>
            <ac:spMk id="186370" creationId="{5C46867A-C4F0-405D-AF9F-E98E63CEEEE0}"/>
          </ac:spMkLst>
        </pc:spChg>
      </pc:sldChg>
      <pc:sldChg chg="modSp">
        <pc:chgData name="Sujit Kumar Das" userId="67d7615b565583ae" providerId="Windows Live" clId="Web-{37B55749-4C16-4BB4-BF25-6CB0FD45B8E8}" dt="2018-09-08T15:19:44.804" v="389" actId="1076"/>
        <pc:sldMkLst>
          <pc:docMk/>
          <pc:sldMk cId="2413586192" sldId="346"/>
        </pc:sldMkLst>
        <pc:spChg chg="mod">
          <ac:chgData name="Sujit Kumar Das" userId="67d7615b565583ae" providerId="Windows Live" clId="Web-{37B55749-4C16-4BB4-BF25-6CB0FD45B8E8}" dt="2018-09-08T15:19:44.804" v="389" actId="1076"/>
          <ac:spMkLst>
            <pc:docMk/>
            <pc:sldMk cId="2413586192" sldId="346"/>
            <ac:spMk id="185347" creationId="{C2A62D51-589E-4016-AFEF-A9C4E1ADA2AD}"/>
          </ac:spMkLst>
        </pc:spChg>
      </pc:sldChg>
      <pc:sldChg chg="modSp">
        <pc:chgData name="Sujit Kumar Das" userId="67d7615b565583ae" providerId="Windows Live" clId="Web-{37B55749-4C16-4BB4-BF25-6CB0FD45B8E8}" dt="2018-09-08T15:19:26.429" v="388" actId="1076"/>
        <pc:sldMkLst>
          <pc:docMk/>
          <pc:sldMk cId="2787633959" sldId="349"/>
        </pc:sldMkLst>
        <pc:picChg chg="mod">
          <ac:chgData name="Sujit Kumar Das" userId="67d7615b565583ae" providerId="Windows Live" clId="Web-{37B55749-4C16-4BB4-BF25-6CB0FD45B8E8}" dt="2018-09-08T15:19:26.429" v="388" actId="1076"/>
          <ac:picMkLst>
            <pc:docMk/>
            <pc:sldMk cId="2787633959" sldId="349"/>
            <ac:picMk id="182275" creationId="{ECF2A30D-C2B6-4391-8A5B-F6A279705BAE}"/>
          </ac:picMkLst>
        </pc:picChg>
      </pc:sldChg>
      <pc:sldChg chg="modSp">
        <pc:chgData name="Sujit Kumar Das" userId="67d7615b565583ae" providerId="Windows Live" clId="Web-{37B55749-4C16-4BB4-BF25-6CB0FD45B8E8}" dt="2018-09-08T15:19:18.958" v="386" actId="20577"/>
        <pc:sldMkLst>
          <pc:docMk/>
          <pc:sldMk cId="1049994997" sldId="350"/>
        </pc:sldMkLst>
        <pc:spChg chg="mod">
          <ac:chgData name="Sujit Kumar Das" userId="67d7615b565583ae" providerId="Windows Live" clId="Web-{37B55749-4C16-4BB4-BF25-6CB0FD45B8E8}" dt="2018-09-08T15:19:18.958" v="386" actId="20577"/>
          <ac:spMkLst>
            <pc:docMk/>
            <pc:sldMk cId="1049994997" sldId="350"/>
            <ac:spMk id="181250" creationId="{64AE8AFF-2464-4ED2-B0C4-EAA2FC357B46}"/>
          </ac:spMkLst>
        </pc:spChg>
      </pc:sldChg>
      <pc:sldChg chg="modSp">
        <pc:chgData name="Sujit Kumar Das" userId="67d7615b565583ae" providerId="Windows Live" clId="Web-{37B55749-4C16-4BB4-BF25-6CB0FD45B8E8}" dt="2018-09-08T15:17:04.625" v="382" actId="20577"/>
        <pc:sldMkLst>
          <pc:docMk/>
          <pc:sldMk cId="3036685678" sldId="373"/>
        </pc:sldMkLst>
        <pc:spChg chg="mod">
          <ac:chgData name="Sujit Kumar Das" userId="67d7615b565583ae" providerId="Windows Live" clId="Web-{37B55749-4C16-4BB4-BF25-6CB0FD45B8E8}" dt="2018-09-08T15:17:04.625" v="382" actId="20577"/>
          <ac:spMkLst>
            <pc:docMk/>
            <pc:sldMk cId="3036685678" sldId="373"/>
            <ac:spMk id="172034" creationId="{64C00C42-9EEB-4E3B-A5B1-D064EE8EFE03}"/>
          </ac:spMkLst>
        </pc:spChg>
      </pc:sldChg>
      <pc:sldChg chg="modSp">
        <pc:chgData name="Sujit Kumar Das" userId="67d7615b565583ae" providerId="Windows Live" clId="Web-{37B55749-4C16-4BB4-BF25-6CB0FD45B8E8}" dt="2018-09-08T15:15:49.104" v="378" actId="20577"/>
        <pc:sldMkLst>
          <pc:docMk/>
          <pc:sldMk cId="1989447077" sldId="388"/>
        </pc:sldMkLst>
        <pc:spChg chg="mod">
          <ac:chgData name="Sujit Kumar Das" userId="67d7615b565583ae" providerId="Windows Live" clId="Web-{37B55749-4C16-4BB4-BF25-6CB0FD45B8E8}" dt="2018-09-08T15:15:49.104" v="378" actId="20577"/>
          <ac:spMkLst>
            <pc:docMk/>
            <pc:sldMk cId="1989447077" sldId="388"/>
            <ac:spMk id="197634" creationId="{096E46BA-267D-4E2B-8968-FA1C30D7F8FD}"/>
          </ac:spMkLst>
        </pc:spChg>
      </pc:sldChg>
      <pc:sldChg chg="modSp">
        <pc:chgData name="Sujit Kumar Das" userId="67d7615b565583ae" providerId="Windows Live" clId="Web-{37B55749-4C16-4BB4-BF25-6CB0FD45B8E8}" dt="2018-09-08T15:15:06.698" v="374" actId="20577"/>
        <pc:sldMkLst>
          <pc:docMk/>
          <pc:sldMk cId="4106201153" sldId="392"/>
        </pc:sldMkLst>
        <pc:spChg chg="mod">
          <ac:chgData name="Sujit Kumar Das" userId="67d7615b565583ae" providerId="Windows Live" clId="Web-{37B55749-4C16-4BB4-BF25-6CB0FD45B8E8}" dt="2018-09-08T15:15:06.698" v="374" actId="20577"/>
          <ac:spMkLst>
            <pc:docMk/>
            <pc:sldMk cId="4106201153" sldId="392"/>
            <ac:spMk id="167938" creationId="{6B993742-6868-4B58-B554-E923C7CA195D}"/>
          </ac:spMkLst>
        </pc:spChg>
      </pc:sldChg>
      <pc:sldChg chg="modSp">
        <pc:chgData name="Sujit Kumar Das" userId="67d7615b565583ae" providerId="Windows Live" clId="Web-{37B55749-4C16-4BB4-BF25-6CB0FD45B8E8}" dt="2018-09-08T15:15:03.682" v="371" actId="20577"/>
        <pc:sldMkLst>
          <pc:docMk/>
          <pc:sldMk cId="901403752" sldId="393"/>
        </pc:sldMkLst>
        <pc:spChg chg="mod">
          <ac:chgData name="Sujit Kumar Das" userId="67d7615b565583ae" providerId="Windows Live" clId="Web-{37B55749-4C16-4BB4-BF25-6CB0FD45B8E8}" dt="2018-09-08T15:15:03.682" v="371" actId="20577"/>
          <ac:spMkLst>
            <pc:docMk/>
            <pc:sldMk cId="901403752" sldId="393"/>
            <ac:spMk id="166914" creationId="{3F9A221E-3AEB-4F76-AEB2-FB6A0EC3DB76}"/>
          </ac:spMkLst>
        </pc:spChg>
      </pc:sldChg>
      <pc:sldChg chg="modSp">
        <pc:chgData name="Sujit Kumar Das" userId="67d7615b565583ae" providerId="Windows Live" clId="Web-{37B55749-4C16-4BB4-BF25-6CB0FD45B8E8}" dt="2018-09-08T15:14:52.089" v="367" actId="20577"/>
        <pc:sldMkLst>
          <pc:docMk/>
          <pc:sldMk cId="1397989854" sldId="396"/>
        </pc:sldMkLst>
        <pc:spChg chg="mod">
          <ac:chgData name="Sujit Kumar Das" userId="67d7615b565583ae" providerId="Windows Live" clId="Web-{37B55749-4C16-4BB4-BF25-6CB0FD45B8E8}" dt="2018-09-08T15:14:52.089" v="367" actId="20577"/>
          <ac:spMkLst>
            <pc:docMk/>
            <pc:sldMk cId="1397989854" sldId="396"/>
            <ac:spMk id="164866" creationId="{5B82E723-1DF2-4332-8D54-296A3735B916}"/>
          </ac:spMkLst>
        </pc:spChg>
      </pc:sldChg>
      <pc:sldChg chg="modSp">
        <pc:chgData name="Sujit Kumar Das" userId="67d7615b565583ae" providerId="Windows Live" clId="Web-{37B55749-4C16-4BB4-BF25-6CB0FD45B8E8}" dt="2018-09-08T15:14:34.604" v="364" actId="1076"/>
        <pc:sldMkLst>
          <pc:docMk/>
          <pc:sldMk cId="4194352007" sldId="398"/>
        </pc:sldMkLst>
        <pc:picChg chg="mod">
          <ac:chgData name="Sujit Kumar Das" userId="67d7615b565583ae" providerId="Windows Live" clId="Web-{37B55749-4C16-4BB4-BF25-6CB0FD45B8E8}" dt="2018-09-08T15:14:34.604" v="364" actId="1076"/>
          <ac:picMkLst>
            <pc:docMk/>
            <pc:sldMk cId="4194352007" sldId="398"/>
            <ac:picMk id="163843" creationId="{A8D0988D-3CB4-46C5-AE16-C5637C4FDCC8}"/>
          </ac:picMkLst>
        </pc:picChg>
      </pc:sldChg>
      <pc:sldChg chg="modSp">
        <pc:chgData name="Sujit Kumar Das" userId="67d7615b565583ae" providerId="Windows Live" clId="Web-{37B55749-4C16-4BB4-BF25-6CB0FD45B8E8}" dt="2018-09-08T15:14:13.105" v="362" actId="20577"/>
        <pc:sldMkLst>
          <pc:docMk/>
          <pc:sldMk cId="2632818390" sldId="402"/>
        </pc:sldMkLst>
        <pc:spChg chg="mod">
          <ac:chgData name="Sujit Kumar Das" userId="67d7615b565583ae" providerId="Windows Live" clId="Web-{37B55749-4C16-4BB4-BF25-6CB0FD45B8E8}" dt="2018-09-08T15:14:13.105" v="362" actId="20577"/>
          <ac:spMkLst>
            <pc:docMk/>
            <pc:sldMk cId="2632818390" sldId="402"/>
            <ac:spMk id="68610" creationId="{09750EE1-AF3A-48D6-9BCA-DBFFFBABBEFB}"/>
          </ac:spMkLst>
        </pc:spChg>
      </pc:sldChg>
      <pc:sldChg chg="modSp">
        <pc:chgData name="Sujit Kumar Das" userId="67d7615b565583ae" providerId="Windows Live" clId="Web-{37B55749-4C16-4BB4-BF25-6CB0FD45B8E8}" dt="2018-09-08T15:12:38.746" v="359" actId="20577"/>
        <pc:sldMkLst>
          <pc:docMk/>
          <pc:sldMk cId="2228620376" sldId="409"/>
        </pc:sldMkLst>
        <pc:spChg chg="mod">
          <ac:chgData name="Sujit Kumar Das" userId="67d7615b565583ae" providerId="Windows Live" clId="Web-{37B55749-4C16-4BB4-BF25-6CB0FD45B8E8}" dt="2018-09-08T15:12:38.746" v="359" actId="20577"/>
          <ac:spMkLst>
            <pc:docMk/>
            <pc:sldMk cId="2228620376" sldId="409"/>
            <ac:spMk id="158722" creationId="{57494B58-79BB-440F-98DB-159D1589D9CB}"/>
          </ac:spMkLst>
        </pc:spChg>
      </pc:sldChg>
      <pc:sldChg chg="modSp">
        <pc:chgData name="Sujit Kumar Das" userId="67d7615b565583ae" providerId="Windows Live" clId="Web-{37B55749-4C16-4BB4-BF25-6CB0FD45B8E8}" dt="2018-09-08T15:12:15.652" v="355" actId="20577"/>
        <pc:sldMkLst>
          <pc:docMk/>
          <pc:sldMk cId="3859536167" sldId="410"/>
        </pc:sldMkLst>
        <pc:spChg chg="mod">
          <ac:chgData name="Sujit Kumar Das" userId="67d7615b565583ae" providerId="Windows Live" clId="Web-{37B55749-4C16-4BB4-BF25-6CB0FD45B8E8}" dt="2018-09-08T15:12:15.652" v="355" actId="20577"/>
          <ac:spMkLst>
            <pc:docMk/>
            <pc:sldMk cId="3859536167" sldId="410"/>
            <ac:spMk id="157698" creationId="{130360B2-0A83-4D17-8D38-87A4D5851E53}"/>
          </ac:spMkLst>
        </pc:spChg>
      </pc:sldChg>
      <pc:sldChg chg="modSp">
        <pc:chgData name="Sujit Kumar Das" userId="67d7615b565583ae" providerId="Windows Live" clId="Web-{37B55749-4C16-4BB4-BF25-6CB0FD45B8E8}" dt="2018-09-08T15:11:17.309" v="351" actId="20577"/>
        <pc:sldMkLst>
          <pc:docMk/>
          <pc:sldMk cId="2081203967" sldId="418"/>
        </pc:sldMkLst>
        <pc:spChg chg="mod">
          <ac:chgData name="Sujit Kumar Das" userId="67d7615b565583ae" providerId="Windows Live" clId="Web-{37B55749-4C16-4BB4-BF25-6CB0FD45B8E8}" dt="2018-09-08T15:11:17.309" v="351" actId="20577"/>
          <ac:spMkLst>
            <pc:docMk/>
            <pc:sldMk cId="2081203967" sldId="418"/>
            <ac:spMk id="52226" creationId="{7E955901-8897-4A70-8076-2820DF27D8BB}"/>
          </ac:spMkLst>
        </pc:spChg>
      </pc:sldChg>
      <pc:sldChg chg="modSp">
        <pc:chgData name="Sujit Kumar Das" userId="67d7615b565583ae" providerId="Windows Live" clId="Web-{37B55749-4C16-4BB4-BF25-6CB0FD45B8E8}" dt="2018-09-08T15:11:09.279" v="347" actId="20577"/>
        <pc:sldMkLst>
          <pc:docMk/>
          <pc:sldMk cId="4120286610" sldId="420"/>
        </pc:sldMkLst>
        <pc:spChg chg="mod">
          <ac:chgData name="Sujit Kumar Das" userId="67d7615b565583ae" providerId="Windows Live" clId="Web-{37B55749-4C16-4BB4-BF25-6CB0FD45B8E8}" dt="2018-09-08T15:11:09.279" v="347" actId="20577"/>
          <ac:spMkLst>
            <pc:docMk/>
            <pc:sldMk cId="4120286610" sldId="420"/>
            <ac:spMk id="50178" creationId="{B5CA95A1-C1FB-4ED1-92C4-404AD7F3581B}"/>
          </ac:spMkLst>
        </pc:spChg>
      </pc:sldChg>
      <pc:sldChg chg="modSp">
        <pc:chgData name="Sujit Kumar Das" userId="67d7615b565583ae" providerId="Windows Live" clId="Web-{37B55749-4C16-4BB4-BF25-6CB0FD45B8E8}" dt="2018-09-08T15:11:08.887" v="343" actId="20577"/>
        <pc:sldMkLst>
          <pc:docMk/>
          <pc:sldMk cId="791852068" sldId="421"/>
        </pc:sldMkLst>
        <pc:spChg chg="mod">
          <ac:chgData name="Sujit Kumar Das" userId="67d7615b565583ae" providerId="Windows Live" clId="Web-{37B55749-4C16-4BB4-BF25-6CB0FD45B8E8}" dt="2018-09-08T15:11:08.887" v="343" actId="20577"/>
          <ac:spMkLst>
            <pc:docMk/>
            <pc:sldMk cId="791852068" sldId="421"/>
            <ac:spMk id="49154" creationId="{A78A4E4B-C00A-44AC-B8B7-E6D878CFC49F}"/>
          </ac:spMkLst>
        </pc:spChg>
      </pc:sldChg>
      <pc:sldChg chg="modSp">
        <pc:chgData name="Sujit Kumar Das" userId="67d7615b565583ae" providerId="Windows Live" clId="Web-{37B55749-4C16-4BB4-BF25-6CB0FD45B8E8}" dt="2018-09-08T15:10:49.934" v="339" actId="20577"/>
        <pc:sldMkLst>
          <pc:docMk/>
          <pc:sldMk cId="1378727957" sldId="422"/>
        </pc:sldMkLst>
        <pc:spChg chg="mod">
          <ac:chgData name="Sujit Kumar Das" userId="67d7615b565583ae" providerId="Windows Live" clId="Web-{37B55749-4C16-4BB4-BF25-6CB0FD45B8E8}" dt="2018-09-08T15:10:49.934" v="339" actId="20577"/>
          <ac:spMkLst>
            <pc:docMk/>
            <pc:sldMk cId="1378727957" sldId="422"/>
            <ac:spMk id="48130" creationId="{19F7116D-5E21-4206-A310-0CD322B8C866}"/>
          </ac:spMkLst>
        </pc:spChg>
      </pc:sldChg>
      <pc:sldChg chg="modSp">
        <pc:chgData name="Sujit Kumar Das" userId="67d7615b565583ae" providerId="Windows Live" clId="Web-{37B55749-4C16-4BB4-BF25-6CB0FD45B8E8}" dt="2018-09-08T15:09:23.935" v="335" actId="20577"/>
        <pc:sldMkLst>
          <pc:docMk/>
          <pc:sldMk cId="2865005064" sldId="429"/>
        </pc:sldMkLst>
        <pc:spChg chg="mod">
          <ac:chgData name="Sujit Kumar Das" userId="67d7615b565583ae" providerId="Windows Live" clId="Web-{37B55749-4C16-4BB4-BF25-6CB0FD45B8E8}" dt="2018-09-08T15:09:23.935" v="335" actId="20577"/>
          <ac:spMkLst>
            <pc:docMk/>
            <pc:sldMk cId="2865005064" sldId="429"/>
            <ac:spMk id="40962" creationId="{52D4A7EF-2CBE-414D-91BE-D7ED265AFEF8}"/>
          </ac:spMkLst>
        </pc:spChg>
      </pc:sldChg>
      <pc:sldChg chg="modSp">
        <pc:chgData name="Sujit Kumar Das" userId="67d7615b565583ae" providerId="Windows Live" clId="Web-{37B55749-4C16-4BB4-BF25-6CB0FD45B8E8}" dt="2018-09-08T15:09:14.466" v="332" actId="20577"/>
        <pc:sldMkLst>
          <pc:docMk/>
          <pc:sldMk cId="1507083708" sldId="430"/>
        </pc:sldMkLst>
        <pc:spChg chg="mod">
          <ac:chgData name="Sujit Kumar Das" userId="67d7615b565583ae" providerId="Windows Live" clId="Web-{37B55749-4C16-4BB4-BF25-6CB0FD45B8E8}" dt="2018-09-08T15:09:14.466" v="332" actId="20577"/>
          <ac:spMkLst>
            <pc:docMk/>
            <pc:sldMk cId="1507083708" sldId="430"/>
            <ac:spMk id="39938" creationId="{023C6A74-D150-4A49-9C58-1F33E7AB7E76}"/>
          </ac:spMkLst>
        </pc:spChg>
      </pc:sldChg>
      <pc:sldChg chg="modSp">
        <pc:chgData name="Sujit Kumar Das" userId="67d7615b565583ae" providerId="Windows Live" clId="Web-{37B55749-4C16-4BB4-BF25-6CB0FD45B8E8}" dt="2018-09-08T15:08:35.951" v="328" actId="20577"/>
        <pc:sldMkLst>
          <pc:docMk/>
          <pc:sldMk cId="3270526289" sldId="434"/>
        </pc:sldMkLst>
        <pc:spChg chg="mod">
          <ac:chgData name="Sujit Kumar Das" userId="67d7615b565583ae" providerId="Windows Live" clId="Web-{37B55749-4C16-4BB4-BF25-6CB0FD45B8E8}" dt="2018-09-08T15:08:35.951" v="328" actId="20577"/>
          <ac:spMkLst>
            <pc:docMk/>
            <pc:sldMk cId="3270526289" sldId="434"/>
            <ac:spMk id="35842" creationId="{7E1DE96E-2963-4B13-A6C5-119B9A8B1A94}"/>
          </ac:spMkLst>
        </pc:spChg>
      </pc:sldChg>
      <pc:sldChg chg="modSp">
        <pc:chgData name="Sujit Kumar Das" userId="67d7615b565583ae" providerId="Windows Live" clId="Web-{37B55749-4C16-4BB4-BF25-6CB0FD45B8E8}" dt="2018-09-08T15:07:49.841" v="325" actId="20577"/>
        <pc:sldMkLst>
          <pc:docMk/>
          <pc:sldMk cId="2296366331" sldId="441"/>
        </pc:sldMkLst>
        <pc:spChg chg="mod">
          <ac:chgData name="Sujit Kumar Das" userId="67d7615b565583ae" providerId="Windows Live" clId="Web-{37B55749-4C16-4BB4-BF25-6CB0FD45B8E8}" dt="2018-09-08T15:07:49.841" v="325" actId="20577"/>
          <ac:spMkLst>
            <pc:docMk/>
            <pc:sldMk cId="2296366331" sldId="441"/>
            <ac:spMk id="28674" creationId="{66C25125-A153-469C-B00E-203522CF4BF7}"/>
          </ac:spMkLst>
        </pc:spChg>
      </pc:sldChg>
      <pc:sldChg chg="del">
        <pc:chgData name="Sujit Kumar Das" userId="67d7615b565583ae" providerId="Windows Live" clId="Web-{37B55749-4C16-4BB4-BF25-6CB0FD45B8E8}" dt="2018-09-08T15:07:40.638" v="323"/>
        <pc:sldMkLst>
          <pc:docMk/>
          <pc:sldMk cId="848532590" sldId="442"/>
        </pc:sldMkLst>
      </pc:sldChg>
      <pc:sldChg chg="modSp">
        <pc:chgData name="Sujit Kumar Das" userId="67d7615b565583ae" providerId="Windows Live" clId="Web-{37B55749-4C16-4BB4-BF25-6CB0FD45B8E8}" dt="2018-09-08T15:07:02.529" v="320" actId="20577"/>
        <pc:sldMkLst>
          <pc:docMk/>
          <pc:sldMk cId="1684713558" sldId="443"/>
        </pc:sldMkLst>
        <pc:spChg chg="mod">
          <ac:chgData name="Sujit Kumar Das" userId="67d7615b565583ae" providerId="Windows Live" clId="Web-{37B55749-4C16-4BB4-BF25-6CB0FD45B8E8}" dt="2018-09-08T15:07:02.529" v="320" actId="20577"/>
          <ac:spMkLst>
            <pc:docMk/>
            <pc:sldMk cId="1684713558" sldId="443"/>
            <ac:spMk id="26626" creationId="{41EB2762-8A02-45DB-8F88-E936FB573432}"/>
          </ac:spMkLst>
        </pc:spChg>
      </pc:sldChg>
      <pc:sldChg chg="modSp">
        <pc:chgData name="Sujit Kumar Das" userId="67d7615b565583ae" providerId="Windows Live" clId="Web-{37B55749-4C16-4BB4-BF25-6CB0FD45B8E8}" dt="2018-09-08T15:05:01.623" v="305" actId="20577"/>
        <pc:sldMkLst>
          <pc:docMk/>
          <pc:sldMk cId="298271254" sldId="448"/>
        </pc:sldMkLst>
        <pc:spChg chg="mod">
          <ac:chgData name="Sujit Kumar Das" userId="67d7615b565583ae" providerId="Windows Live" clId="Web-{37B55749-4C16-4BB4-BF25-6CB0FD45B8E8}" dt="2018-09-08T15:05:01.623" v="305" actId="20577"/>
          <ac:spMkLst>
            <pc:docMk/>
            <pc:sldMk cId="298271254" sldId="448"/>
            <ac:spMk id="21506" creationId="{26865FC6-ED71-4611-9F8F-6F1C0AC70537}"/>
          </ac:spMkLst>
        </pc:spChg>
      </pc:sldChg>
      <pc:sldChg chg="modSp">
        <pc:chgData name="Sujit Kumar Das" userId="67d7615b565583ae" providerId="Windows Live" clId="Web-{37B55749-4C16-4BB4-BF25-6CB0FD45B8E8}" dt="2018-09-08T15:04:10.530" v="302" actId="1076"/>
        <pc:sldMkLst>
          <pc:docMk/>
          <pc:sldMk cId="2322382609" sldId="449"/>
        </pc:sldMkLst>
        <pc:spChg chg="mod">
          <ac:chgData name="Sujit Kumar Das" userId="67d7615b565583ae" providerId="Windows Live" clId="Web-{37B55749-4C16-4BB4-BF25-6CB0FD45B8E8}" dt="2018-09-08T15:04:07.421" v="300" actId="20577"/>
          <ac:spMkLst>
            <pc:docMk/>
            <pc:sldMk cId="2322382609" sldId="449"/>
            <ac:spMk id="20482" creationId="{53FA0BEB-8507-44A3-9681-037ADAFDD905}"/>
          </ac:spMkLst>
        </pc:spChg>
        <pc:spChg chg="mod">
          <ac:chgData name="Sujit Kumar Das" userId="67d7615b565583ae" providerId="Windows Live" clId="Web-{37B55749-4C16-4BB4-BF25-6CB0FD45B8E8}" dt="2018-09-08T15:04:10.530" v="302" actId="1076"/>
          <ac:spMkLst>
            <pc:docMk/>
            <pc:sldMk cId="2322382609" sldId="449"/>
            <ac:spMk id="20483" creationId="{7A1967B9-0196-4EB0-8C85-2A049A1C401D}"/>
          </ac:spMkLst>
        </pc:spChg>
      </pc:sldChg>
      <pc:sldChg chg="modSp">
        <pc:chgData name="Sujit Kumar Das" userId="67d7615b565583ae" providerId="Windows Live" clId="Web-{37B55749-4C16-4BB4-BF25-6CB0FD45B8E8}" dt="2018-09-08T15:03:30.233" v="297" actId="1076"/>
        <pc:sldMkLst>
          <pc:docMk/>
          <pc:sldMk cId="1022937665" sldId="451"/>
        </pc:sldMkLst>
        <pc:graphicFrameChg chg="mod">
          <ac:chgData name="Sujit Kumar Das" userId="67d7615b565583ae" providerId="Windows Live" clId="Web-{37B55749-4C16-4BB4-BF25-6CB0FD45B8E8}" dt="2018-09-08T15:03:30.233" v="297" actId="1076"/>
          <ac:graphicFrameMkLst>
            <pc:docMk/>
            <pc:sldMk cId="1022937665" sldId="451"/>
            <ac:graphicFrameMk id="18436" creationId="{4B760704-29CD-4B62-A6F4-C88BB2FE0FB6}"/>
          </ac:graphicFrameMkLst>
        </pc:graphicFrameChg>
      </pc:sldChg>
      <pc:sldChg chg="addSp modSp">
        <pc:chgData name="Sujit Kumar Das" userId="67d7615b565583ae" providerId="Windows Live" clId="Web-{37B55749-4C16-4BB4-BF25-6CB0FD45B8E8}" dt="2018-09-08T15:02:44.593" v="296" actId="1076"/>
        <pc:sldMkLst>
          <pc:docMk/>
          <pc:sldMk cId="3002022220" sldId="452"/>
        </pc:sldMkLst>
        <pc:spChg chg="add mod">
          <ac:chgData name="Sujit Kumar Das" userId="67d7615b565583ae" providerId="Windows Live" clId="Web-{37B55749-4C16-4BB4-BF25-6CB0FD45B8E8}" dt="2018-09-08T15:02:44.593" v="296" actId="1076"/>
          <ac:spMkLst>
            <pc:docMk/>
            <pc:sldMk cId="3002022220" sldId="452"/>
            <ac:spMk id="17" creationId="{F4C8780E-4E25-4B44-860B-FD2ABE7E7C7A}"/>
          </ac:spMkLst>
        </pc:spChg>
        <pc:spChg chg="mod">
          <ac:chgData name="Sujit Kumar Das" userId="67d7615b565583ae" providerId="Windows Live" clId="Web-{37B55749-4C16-4BB4-BF25-6CB0FD45B8E8}" dt="2018-09-08T14:55:40.592" v="141" actId="20577"/>
          <ac:spMkLst>
            <pc:docMk/>
            <pc:sldMk cId="3002022220" sldId="452"/>
            <ac:spMk id="17424" creationId="{D245C32D-D968-4719-A7CB-4329DD9B2C1E}"/>
          </ac:spMkLst>
        </pc:spChg>
      </pc:sldChg>
      <pc:sldChg chg="modSp">
        <pc:chgData name="Sujit Kumar Das" userId="67d7615b565583ae" providerId="Windows Live" clId="Web-{37B55749-4C16-4BB4-BF25-6CB0FD45B8E8}" dt="2018-09-08T15:01:29.500" v="268" actId="20577"/>
        <pc:sldMkLst>
          <pc:docMk/>
          <pc:sldMk cId="2871930473" sldId="454"/>
        </pc:sldMkLst>
        <pc:spChg chg="mod">
          <ac:chgData name="Sujit Kumar Das" userId="67d7615b565583ae" providerId="Windows Live" clId="Web-{37B55749-4C16-4BB4-BF25-6CB0FD45B8E8}" dt="2018-09-08T14:55:26.514" v="137" actId="20577"/>
          <ac:spMkLst>
            <pc:docMk/>
            <pc:sldMk cId="2871930473" sldId="454"/>
            <ac:spMk id="15362" creationId="{D5530044-1C30-40C4-8DB2-157374FE65AF}"/>
          </ac:spMkLst>
        </pc:spChg>
        <pc:spChg chg="mod">
          <ac:chgData name="Sujit Kumar Das" userId="67d7615b565583ae" providerId="Windows Live" clId="Web-{37B55749-4C16-4BB4-BF25-6CB0FD45B8E8}" dt="2018-09-08T15:01:29.500" v="268" actId="20577"/>
          <ac:spMkLst>
            <pc:docMk/>
            <pc:sldMk cId="2871930473" sldId="454"/>
            <ac:spMk id="15363" creationId="{7FB5DA83-94D0-423B-B871-9380D14F383A}"/>
          </ac:spMkLst>
        </pc:spChg>
      </pc:sldChg>
      <pc:sldChg chg="modSp">
        <pc:chgData name="Sujit Kumar Das" userId="67d7615b565583ae" providerId="Windows Live" clId="Web-{37B55749-4C16-4BB4-BF25-6CB0FD45B8E8}" dt="2018-09-08T14:55:14.764" v="133" actId="1076"/>
        <pc:sldMkLst>
          <pc:docMk/>
          <pc:sldMk cId="1439525269" sldId="456"/>
        </pc:sldMkLst>
        <pc:spChg chg="mod">
          <ac:chgData name="Sujit Kumar Das" userId="67d7615b565583ae" providerId="Windows Live" clId="Web-{37B55749-4C16-4BB4-BF25-6CB0FD45B8E8}" dt="2018-09-08T14:55:14.764" v="133" actId="1076"/>
          <ac:spMkLst>
            <pc:docMk/>
            <pc:sldMk cId="1439525269" sldId="456"/>
            <ac:spMk id="13314" creationId="{507B13DB-B3CF-4F89-83EE-3482F390A3B4}"/>
          </ac:spMkLst>
        </pc:spChg>
        <pc:spChg chg="mod">
          <ac:chgData name="Sujit Kumar Das" userId="67d7615b565583ae" providerId="Windows Live" clId="Web-{37B55749-4C16-4BB4-BF25-6CB0FD45B8E8}" dt="2018-09-08T14:55:12.811" v="132" actId="1076"/>
          <ac:spMkLst>
            <pc:docMk/>
            <pc:sldMk cId="1439525269" sldId="456"/>
            <ac:spMk id="13315" creationId="{D2247727-3953-42AE-8FF4-34DEC3BABF77}"/>
          </ac:spMkLst>
        </pc:spChg>
      </pc:sldChg>
      <pc:sldChg chg="del">
        <pc:chgData name="Sujit Kumar Das" userId="67d7615b565583ae" providerId="Windows Live" clId="Web-{37B55749-4C16-4BB4-BF25-6CB0FD45B8E8}" dt="2018-09-08T14:52:49.427" v="114"/>
        <pc:sldMkLst>
          <pc:docMk/>
          <pc:sldMk cId="1885412508" sldId="457"/>
        </pc:sldMkLst>
      </pc:sldChg>
      <pc:sldChg chg="modSp">
        <pc:chgData name="Sujit Kumar Das" userId="67d7615b565583ae" providerId="Windows Live" clId="Web-{37B55749-4C16-4BB4-BF25-6CB0FD45B8E8}" dt="2018-09-08T14:52:49.208" v="112" actId="20577"/>
        <pc:sldMkLst>
          <pc:docMk/>
          <pc:sldMk cId="1007931512" sldId="458"/>
        </pc:sldMkLst>
        <pc:spChg chg="mod">
          <ac:chgData name="Sujit Kumar Das" userId="67d7615b565583ae" providerId="Windows Live" clId="Web-{37B55749-4C16-4BB4-BF25-6CB0FD45B8E8}" dt="2018-09-08T14:52:49.208" v="112" actId="20577"/>
          <ac:spMkLst>
            <pc:docMk/>
            <pc:sldMk cId="1007931512" sldId="458"/>
            <ac:spMk id="11266" creationId="{98FAC9DC-2F80-4EDC-BC9F-3E346A1746B3}"/>
          </ac:spMkLst>
        </pc:spChg>
        <pc:spChg chg="mod">
          <ac:chgData name="Sujit Kumar Das" userId="67d7615b565583ae" providerId="Windows Live" clId="Web-{37B55749-4C16-4BB4-BF25-6CB0FD45B8E8}" dt="2018-09-08T14:52:46.724" v="86" actId="20577"/>
          <ac:spMkLst>
            <pc:docMk/>
            <pc:sldMk cId="1007931512" sldId="458"/>
            <ac:spMk id="11267" creationId="{45718E73-2764-480E-A608-A4537DC281FC}"/>
          </ac:spMkLst>
        </pc:spChg>
      </pc:sldChg>
      <pc:sldChg chg="modSp">
        <pc:chgData name="Sujit Kumar Das" userId="67d7615b565583ae" providerId="Windows Live" clId="Web-{37B55749-4C16-4BB4-BF25-6CB0FD45B8E8}" dt="2018-09-08T14:52:46.224" v="82" actId="20577"/>
        <pc:sldMkLst>
          <pc:docMk/>
          <pc:sldMk cId="422121231" sldId="459"/>
        </pc:sldMkLst>
        <pc:spChg chg="mod">
          <ac:chgData name="Sujit Kumar Das" userId="67d7615b565583ae" providerId="Windows Live" clId="Web-{37B55749-4C16-4BB4-BF25-6CB0FD45B8E8}" dt="2018-09-08T14:52:46.224" v="82" actId="20577"/>
          <ac:spMkLst>
            <pc:docMk/>
            <pc:sldMk cId="422121231" sldId="459"/>
            <ac:spMk id="10242" creationId="{16C49FED-7D7F-48B2-9EC0-52C765E14171}"/>
          </ac:spMkLst>
        </pc:spChg>
        <pc:spChg chg="mod">
          <ac:chgData name="Sujit Kumar Das" userId="67d7615b565583ae" providerId="Windows Live" clId="Web-{37B55749-4C16-4BB4-BF25-6CB0FD45B8E8}" dt="2018-09-08T14:52:42.583" v="44" actId="20577"/>
          <ac:spMkLst>
            <pc:docMk/>
            <pc:sldMk cId="422121231" sldId="459"/>
            <ac:spMk id="10243" creationId="{01BB0368-8FB8-4F6C-9ED3-D479E5F1C2B1}"/>
          </ac:spMkLst>
        </pc:spChg>
      </pc:sldChg>
      <pc:sldChg chg="addSp delSp modSp">
        <pc:chgData name="Sujit Kumar Das" userId="67d7615b565583ae" providerId="Windows Live" clId="Web-{37B55749-4C16-4BB4-BF25-6CB0FD45B8E8}" dt="2018-09-08T14:52:42.208" v="41"/>
        <pc:sldMkLst>
          <pc:docMk/>
          <pc:sldMk cId="1974881251" sldId="460"/>
        </pc:sldMkLst>
        <pc:spChg chg="del">
          <ac:chgData name="Sujit Kumar Das" userId="67d7615b565583ae" providerId="Windows Live" clId="Web-{37B55749-4C16-4BB4-BF25-6CB0FD45B8E8}" dt="2018-09-08T14:52:38.396" v="2"/>
          <ac:spMkLst>
            <pc:docMk/>
            <pc:sldMk cId="1974881251" sldId="460"/>
            <ac:spMk id="2" creationId="{B09917FD-1775-4F9C-A9A4-4D76D97D2234}"/>
          </ac:spMkLst>
        </pc:spChg>
        <pc:spChg chg="del mod">
          <ac:chgData name="Sujit Kumar Das" userId="67d7615b565583ae" providerId="Windows Live" clId="Web-{37B55749-4C16-4BB4-BF25-6CB0FD45B8E8}" dt="2018-09-08T14:52:38.208" v="1"/>
          <ac:spMkLst>
            <pc:docMk/>
            <pc:sldMk cId="1974881251" sldId="460"/>
            <ac:spMk id="3" creationId="{F533DCF3-FD43-40C9-BF3B-A488CACA5145}"/>
          </ac:spMkLst>
        </pc:spChg>
        <pc:spChg chg="add">
          <ac:chgData name="Sujit Kumar Das" userId="67d7615b565583ae" providerId="Windows Live" clId="Web-{37B55749-4C16-4BB4-BF25-6CB0FD45B8E8}" dt="2018-09-08T14:52:42.208" v="41"/>
          <ac:spMkLst>
            <pc:docMk/>
            <pc:sldMk cId="1974881251" sldId="460"/>
            <ac:spMk id="4" creationId="{996D104A-93F6-4026-9B3B-1929D93F27D5}"/>
          </ac:spMkLst>
        </pc:spChg>
        <pc:spChg chg="mod">
          <ac:chgData name="Sujit Kumar Das" userId="67d7615b565583ae" providerId="Windows Live" clId="Web-{37B55749-4C16-4BB4-BF25-6CB0FD45B8E8}" dt="2018-09-08T14:52:42.005" v="39" actId="20577"/>
          <ac:spMkLst>
            <pc:docMk/>
            <pc:sldMk cId="1974881251" sldId="460"/>
            <ac:spMk id="9218" creationId="{D44399C1-63C1-4897-A274-08C71B5B466E}"/>
          </ac:spMkLst>
        </pc:spChg>
        <pc:spChg chg="mod">
          <ac:chgData name="Sujit Kumar Das" userId="67d7615b565583ae" providerId="Windows Live" clId="Web-{37B55749-4C16-4BB4-BF25-6CB0FD45B8E8}" dt="2018-09-08T14:52:39.333" v="11" actId="20577"/>
          <ac:spMkLst>
            <pc:docMk/>
            <pc:sldMk cId="1974881251" sldId="460"/>
            <ac:spMk id="9219" creationId="{EC9A6D26-6B30-47A2-890F-3552967BEB92}"/>
          </ac:spMkLst>
        </pc:spChg>
      </pc:sldChg>
      <pc:sldChg chg="modSp new del">
        <pc:chgData name="Sujit Kumar Das" userId="67d7615b565583ae" providerId="Windows Live" clId="Web-{37B55749-4C16-4BB4-BF25-6CB0FD45B8E8}" dt="2018-09-08T15:01:32.343" v="270"/>
        <pc:sldMkLst>
          <pc:docMk/>
          <pc:sldMk cId="1039936641" sldId="464"/>
        </pc:sldMkLst>
        <pc:spChg chg="mod">
          <ac:chgData name="Sujit Kumar Das" userId="67d7615b565583ae" providerId="Windows Live" clId="Web-{37B55749-4C16-4BB4-BF25-6CB0FD45B8E8}" dt="2018-09-08T15:00:16.438" v="250" actId="1076"/>
          <ac:spMkLst>
            <pc:docMk/>
            <pc:sldMk cId="1039936641" sldId="464"/>
            <ac:spMk id="2" creationId="{C837EE66-607C-4817-8947-EC243FF9D506}"/>
          </ac:spMkLst>
        </pc:spChg>
        <pc:spChg chg="mod">
          <ac:chgData name="Sujit Kumar Das" userId="67d7615b565583ae" providerId="Windows Live" clId="Web-{37B55749-4C16-4BB4-BF25-6CB0FD45B8E8}" dt="2018-09-08T15:00:49.719" v="260" actId="20577"/>
          <ac:spMkLst>
            <pc:docMk/>
            <pc:sldMk cId="1039936641" sldId="464"/>
            <ac:spMk id="3" creationId="{9A513ADB-ADBE-465D-B2F4-20E199ECF8D4}"/>
          </ac:spMkLst>
        </pc:spChg>
      </pc:sldChg>
    </pc:docChg>
  </pc:docChgLst>
</pc:chgInfo>
</file>

<file path=ppt/drawings/_rels/vmlDrawing1.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image" Target="../media/image75.png"/></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97.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98.png"/></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image" Target="../media/image10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07.png"/></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08.png"/></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image" Target="../media/image109.png"/></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112.wmf"/><Relationship Id="rId1" Type="http://schemas.openxmlformats.org/officeDocument/2006/relationships/image" Target="../media/image111.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14.wmf"/><Relationship Id="rId1" Type="http://schemas.openxmlformats.org/officeDocument/2006/relationships/image" Target="../media/image113.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17.wmf"/><Relationship Id="rId1" Type="http://schemas.openxmlformats.org/officeDocument/2006/relationships/image" Target="../media/image116.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18.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128.wmf"/><Relationship Id="rId1" Type="http://schemas.openxmlformats.org/officeDocument/2006/relationships/image" Target="../media/image12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 Id="rId6" Type="http://schemas.openxmlformats.org/officeDocument/2006/relationships/image" Target="../media/image20.wmf"/><Relationship Id="rId5" Type="http://schemas.openxmlformats.org/officeDocument/2006/relationships/image" Target="../media/image19.wmf"/><Relationship Id="rId4" Type="http://schemas.openxmlformats.org/officeDocument/2006/relationships/image" Target="../media/image18.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30.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33.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 Id="rId4" Type="http://schemas.openxmlformats.org/officeDocument/2006/relationships/image" Target="../media/image2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image" Target="../media/image5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055D2C-695A-42C1-BCD1-7EE5CCF58AAF}" type="datetimeFigureOut">
              <a:rPr lang="en-US" smtClean="0"/>
              <a:pPr/>
              <a:t>10/16/2023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A834BD-91B1-44CE-827F-910901965E26}" type="slidenum">
              <a:rPr lang="en-US" smtClean="0"/>
              <a:pPr/>
              <a:t>‹#›</a:t>
            </a:fld>
            <a:endParaRPr lang="en-US"/>
          </a:p>
        </p:txBody>
      </p:sp>
    </p:spTree>
    <p:extLst>
      <p:ext uri="{BB962C8B-B14F-4D97-AF65-F5344CB8AC3E}">
        <p14:creationId xmlns="" xmlns:p14="http://schemas.microsoft.com/office/powerpoint/2010/main" val="2371113976"/>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6" name="PlaceHolder 1"/>
          <p:cNvSpPr>
            <a:spLocks noGrp="1"/>
          </p:cNvSpPr>
          <p:nvPr>
            <p:ph type="body"/>
          </p:nvPr>
        </p:nvSpPr>
        <p:spPr>
          <a:xfrm>
            <a:off x="756000" y="5078520"/>
            <a:ext cx="6047640" cy="4811040"/>
          </a:xfrm>
          <a:prstGeom prst="rect">
            <a:avLst/>
          </a:prstGeom>
        </p:spPr>
        <p:txBody>
          <a:bodyPr lIns="0" tIns="0" rIns="0" bIns="0"/>
          <a:lstStyle/>
          <a:p>
            <a:r>
              <a:rPr lang="en-IN" sz="2000" b="0" strike="noStrike" spc="-1">
                <a:solidFill>
                  <a:srgbClr val="000000"/>
                </a:solidFill>
                <a:uFill>
                  <a:solidFill>
                    <a:srgbClr val="FFFFFF"/>
                  </a:solidFill>
                </a:uFill>
                <a:latin typeface="Arial"/>
              </a:rPr>
              <a:t>Click to edit the notes format</a:t>
            </a:r>
          </a:p>
        </p:txBody>
      </p:sp>
      <p:sp>
        <p:nvSpPr>
          <p:cNvPr id="87" name="PlaceHolder 2"/>
          <p:cNvSpPr>
            <a:spLocks noGrp="1"/>
          </p:cNvSpPr>
          <p:nvPr>
            <p:ph type="hdr"/>
          </p:nvPr>
        </p:nvSpPr>
        <p:spPr>
          <a:xfrm>
            <a:off x="0" y="0"/>
            <a:ext cx="3280680" cy="534240"/>
          </a:xfrm>
          <a:prstGeom prst="rect">
            <a:avLst/>
          </a:prstGeom>
        </p:spPr>
        <p:txBody>
          <a:bodyPr lIns="0" tIns="0" rIns="0" bIns="0"/>
          <a:lstStyle/>
          <a:p>
            <a:r>
              <a:rPr lang="en-IN" sz="1400" b="0" strike="noStrike" spc="-1">
                <a:solidFill>
                  <a:srgbClr val="000000"/>
                </a:solidFill>
                <a:uFill>
                  <a:solidFill>
                    <a:srgbClr val="FFFFFF"/>
                  </a:solidFill>
                </a:uFill>
                <a:latin typeface="Times New Roman"/>
              </a:rPr>
              <a:t> </a:t>
            </a:r>
          </a:p>
        </p:txBody>
      </p:sp>
      <p:sp>
        <p:nvSpPr>
          <p:cNvPr id="88" name="PlaceHolder 3"/>
          <p:cNvSpPr>
            <a:spLocks noGrp="1"/>
          </p:cNvSpPr>
          <p:nvPr>
            <p:ph type="dt"/>
          </p:nvPr>
        </p:nvSpPr>
        <p:spPr>
          <a:xfrm>
            <a:off x="4278960" y="0"/>
            <a:ext cx="3280680" cy="534240"/>
          </a:xfrm>
          <a:prstGeom prst="rect">
            <a:avLst/>
          </a:prstGeom>
        </p:spPr>
        <p:txBody>
          <a:bodyPr lIns="0" tIns="0" rIns="0" bIns="0"/>
          <a:lstStyle/>
          <a:p>
            <a:pPr algn="r"/>
            <a:r>
              <a:rPr lang="en-IN" sz="1400" b="0" strike="noStrike" spc="-1">
                <a:solidFill>
                  <a:srgbClr val="000000"/>
                </a:solidFill>
                <a:uFill>
                  <a:solidFill>
                    <a:srgbClr val="FFFFFF"/>
                  </a:solidFill>
                </a:uFill>
                <a:latin typeface="Times New Roman"/>
              </a:rPr>
              <a:t> </a:t>
            </a:r>
          </a:p>
        </p:txBody>
      </p:sp>
      <p:sp>
        <p:nvSpPr>
          <p:cNvPr id="89" name="PlaceHolder 4"/>
          <p:cNvSpPr>
            <a:spLocks noGrp="1"/>
          </p:cNvSpPr>
          <p:nvPr>
            <p:ph type="ftr"/>
          </p:nvPr>
        </p:nvSpPr>
        <p:spPr>
          <a:xfrm>
            <a:off x="0" y="10157400"/>
            <a:ext cx="3280680" cy="534240"/>
          </a:xfrm>
          <a:prstGeom prst="rect">
            <a:avLst/>
          </a:prstGeom>
        </p:spPr>
        <p:txBody>
          <a:bodyPr lIns="0" tIns="0" rIns="0" bIns="0" anchor="b"/>
          <a:lstStyle/>
          <a:p>
            <a:r>
              <a:rPr lang="en-IN" sz="1400" b="0" strike="noStrike" spc="-1">
                <a:solidFill>
                  <a:srgbClr val="000000"/>
                </a:solidFill>
                <a:uFill>
                  <a:solidFill>
                    <a:srgbClr val="FFFFFF"/>
                  </a:solidFill>
                </a:uFill>
                <a:latin typeface="Times New Roman"/>
              </a:rPr>
              <a:t> </a:t>
            </a:r>
          </a:p>
        </p:txBody>
      </p:sp>
      <p:sp>
        <p:nvSpPr>
          <p:cNvPr id="90" name="PlaceHolder 5"/>
          <p:cNvSpPr>
            <a:spLocks noGrp="1"/>
          </p:cNvSpPr>
          <p:nvPr>
            <p:ph type="sldNum"/>
          </p:nvPr>
        </p:nvSpPr>
        <p:spPr>
          <a:xfrm>
            <a:off x="4278960" y="10157400"/>
            <a:ext cx="3280680" cy="534240"/>
          </a:xfrm>
          <a:prstGeom prst="rect">
            <a:avLst/>
          </a:prstGeom>
        </p:spPr>
        <p:txBody>
          <a:bodyPr lIns="0" tIns="0" rIns="0" bIns="0" anchor="b"/>
          <a:lstStyle/>
          <a:p>
            <a:pPr algn="r"/>
            <a:fld id="{11AA77E8-234A-4BA1-994A-807A558BFB17}" type="slidenum">
              <a:rPr lang="en-IN" sz="1400" b="0" strike="noStrike" spc="-1">
                <a:solidFill>
                  <a:srgbClr val="000000"/>
                </a:solidFill>
                <a:uFill>
                  <a:solidFill>
                    <a:srgbClr val="FFFFFF"/>
                  </a:solidFill>
                </a:uFill>
                <a:latin typeface="Times New Roman"/>
              </a:rPr>
              <a:pPr algn="r"/>
              <a:t>‹#›</a:t>
            </a:fld>
            <a:endParaRPr lang="en-IN" sz="1400" b="0" strike="noStrike" spc="-1">
              <a:solidFill>
                <a:srgbClr val="000000"/>
              </a:solidFill>
              <a:uFill>
                <a:solidFill>
                  <a:srgbClr val="FFFFFF"/>
                </a:solidFill>
              </a:uFill>
              <a:latin typeface="Times New Roman"/>
            </a:endParaRPr>
          </a:p>
        </p:txBody>
      </p:sp>
    </p:spTree>
    <p:extLst>
      <p:ext uri="{BB962C8B-B14F-4D97-AF65-F5344CB8AC3E}">
        <p14:creationId xmlns="" xmlns:p14="http://schemas.microsoft.com/office/powerpoint/2010/main" val="262876533"/>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 xmlns:a16="http://schemas.microsoft.com/office/drawing/2014/main" id="{473FC6D9-0639-4B5A-864D-895CB2AE55BD}"/>
              </a:ext>
            </a:extLst>
          </p:cNvPr>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7263"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defTabSz="957263"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defTabSz="957263"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defTabSz="957263"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defTabSz="957263"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defTabSz="957263"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defTabSz="957263"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defTabSz="957263"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defTabSz="957263"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r>
              <a:rPr lang="en-US" altLang="en-US" sz="1300">
                <a:latin typeface="Arial Narrow" panose="020B0606020202030204" pitchFamily="34" charset="0"/>
              </a:rPr>
              <a:t>Department of Computer Engineering, CMU</a:t>
            </a:r>
            <a:endParaRPr lang="th-TH" altLang="en-US" sz="1300">
              <a:latin typeface="Arial Narrow" panose="020B0606020202030204" pitchFamily="34" charset="0"/>
            </a:endParaRPr>
          </a:p>
        </p:txBody>
      </p:sp>
      <p:sp>
        <p:nvSpPr>
          <p:cNvPr id="96259" name="Rectangle 7">
            <a:extLst>
              <a:ext uri="{FF2B5EF4-FFF2-40B4-BE49-F238E27FC236}">
                <a16:creationId xmlns="" xmlns:a16="http://schemas.microsoft.com/office/drawing/2014/main" id="{12D74886-BA90-4AA3-9466-45960354AB00}"/>
              </a:ext>
            </a:extLst>
          </p:cNvPr>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7263"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defTabSz="957263"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defTabSz="957263"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defTabSz="957263"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defTabSz="957263"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defTabSz="957263"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defTabSz="957263"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defTabSz="957263"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defTabSz="957263"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F9D4F4D0-33EC-43A3-B685-C467F4C00608}" type="slidenum">
              <a:rPr lang="en-US" altLang="en-US" sz="1300">
                <a:latin typeface="Arial Narrow" panose="020B0606020202030204" pitchFamily="34" charset="0"/>
              </a:rPr>
              <a:pPr eaLnBrk="1" hangingPunct="1"/>
              <a:t>67</a:t>
            </a:fld>
            <a:endParaRPr lang="th-TH" altLang="en-US" sz="1300">
              <a:latin typeface="Arial Narrow" panose="020B0606020202030204" pitchFamily="34" charset="0"/>
            </a:endParaRPr>
          </a:p>
        </p:txBody>
      </p:sp>
      <p:sp>
        <p:nvSpPr>
          <p:cNvPr id="96260" name="Rectangle 2">
            <a:extLst>
              <a:ext uri="{FF2B5EF4-FFF2-40B4-BE49-F238E27FC236}">
                <a16:creationId xmlns="" xmlns:a16="http://schemas.microsoft.com/office/drawing/2014/main" id="{39A3FF70-D198-4B21-9D68-B090B400CDB5}"/>
              </a:ext>
            </a:extLst>
          </p:cNvPr>
          <p:cNvSpPr>
            <a:spLocks noGrp="1" noRot="1" noChangeAspect="1" noChangeArrowheads="1" noTextEdit="1"/>
          </p:cNvSpPr>
          <p:nvPr>
            <p:ph type="sldImg"/>
          </p:nvPr>
        </p:nvSpPr>
        <p:spPr>
          <a:xfrm>
            <a:off x="992188" y="768350"/>
            <a:ext cx="5114925" cy="3836988"/>
          </a:xfrm>
          <a:solidFill>
            <a:srgbClr val="FFFFFF"/>
          </a:solidFill>
          <a:ln/>
        </p:spPr>
      </p:sp>
      <p:sp>
        <p:nvSpPr>
          <p:cNvPr id="96261" name="Rectangle 3">
            <a:extLst>
              <a:ext uri="{FF2B5EF4-FFF2-40B4-BE49-F238E27FC236}">
                <a16:creationId xmlns="" xmlns:a16="http://schemas.microsoft.com/office/drawing/2014/main" id="{7F78AE84-355D-4938-84A4-CD70C7E82469}"/>
              </a:ext>
            </a:extLst>
          </p:cNvPr>
          <p:cNvSpPr>
            <a:spLocks noGrp="1" noChangeArrowheads="1"/>
          </p:cNvSpPr>
          <p:nvPr>
            <p:ph type="body" idx="1"/>
          </p:nvPr>
        </p:nvSpPr>
        <p:spPr>
          <a:xfrm>
            <a:off x="709613" y="4860925"/>
            <a:ext cx="5680075" cy="4605338"/>
          </a:xfrm>
          <a:solidFill>
            <a:srgbClr val="FFFFFF"/>
          </a:solidFill>
          <a:ln>
            <a:solidFill>
              <a:srgbClr val="000000"/>
            </a:solidFill>
          </a:ln>
        </p:spPr>
        <p:txBody>
          <a:bodyPr lIns="99048" tIns="49524" rIns="99048" bIns="49524"/>
          <a:lstStyle/>
          <a:p>
            <a:pPr eaLnBrk="1" hangingPunct="1"/>
            <a:endParaRPr lang="en-US" altLang="en-US"/>
          </a:p>
        </p:txBody>
      </p:sp>
    </p:spTree>
    <p:extLst>
      <p:ext uri="{BB962C8B-B14F-4D97-AF65-F5344CB8AC3E}">
        <p14:creationId xmlns="" xmlns:p14="http://schemas.microsoft.com/office/powerpoint/2010/main" val="1160386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 xmlns:a16="http://schemas.microsoft.com/office/drawing/2014/main" id="{719422D3-E1EE-4313-A89C-63F24B4B71F4}"/>
              </a:ext>
            </a:extLst>
          </p:cNvPr>
          <p:cNvSpPr>
            <a:spLocks noGrp="1" noChangeArrowheads="1"/>
          </p:cNvSpPr>
          <p:nvPr>
            <p:ph type="hdr"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7263"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defTabSz="957263"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defTabSz="957263"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defTabSz="957263"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defTabSz="957263"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defTabSz="957263"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defTabSz="957263"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defTabSz="957263"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defTabSz="957263"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r>
              <a:rPr lang="en-US" altLang="en-US" sz="1300">
                <a:latin typeface="Arial Narrow" panose="020B0606020202030204" pitchFamily="34" charset="0"/>
              </a:rPr>
              <a:t>Department of Computer Engineering, CMU</a:t>
            </a:r>
            <a:endParaRPr lang="th-TH" altLang="en-US" sz="1300">
              <a:latin typeface="Arial Narrow" panose="020B0606020202030204" pitchFamily="34" charset="0"/>
            </a:endParaRPr>
          </a:p>
        </p:txBody>
      </p:sp>
      <p:sp>
        <p:nvSpPr>
          <p:cNvPr id="97283" name="Rectangle 7">
            <a:extLst>
              <a:ext uri="{FF2B5EF4-FFF2-40B4-BE49-F238E27FC236}">
                <a16:creationId xmlns="" xmlns:a16="http://schemas.microsoft.com/office/drawing/2014/main" id="{CF19FCD7-992D-46C0-B0B9-002EBEA3EC45}"/>
              </a:ext>
            </a:extLst>
          </p:cNvPr>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57263"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defTabSz="957263"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defTabSz="957263"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defTabSz="957263"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defTabSz="957263"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defTabSz="957263"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defTabSz="957263"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defTabSz="957263"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defTabSz="957263"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BFC2B81A-7C45-4BFF-ADCE-132699ABF90F}" type="slidenum">
              <a:rPr lang="en-US" altLang="en-US" sz="1300">
                <a:latin typeface="Arial Narrow" panose="020B0606020202030204" pitchFamily="34" charset="0"/>
              </a:rPr>
              <a:pPr eaLnBrk="1" hangingPunct="1"/>
              <a:t>88</a:t>
            </a:fld>
            <a:endParaRPr lang="th-TH" altLang="en-US" sz="1300">
              <a:latin typeface="Arial Narrow" panose="020B0606020202030204" pitchFamily="34" charset="0"/>
            </a:endParaRPr>
          </a:p>
        </p:txBody>
      </p:sp>
      <p:sp>
        <p:nvSpPr>
          <p:cNvPr id="97284" name="Rectangle 2">
            <a:extLst>
              <a:ext uri="{FF2B5EF4-FFF2-40B4-BE49-F238E27FC236}">
                <a16:creationId xmlns="" xmlns:a16="http://schemas.microsoft.com/office/drawing/2014/main" id="{F2F32E16-83E1-4318-964E-3E4FFD1D0D83}"/>
              </a:ext>
            </a:extLst>
          </p:cNvPr>
          <p:cNvSpPr>
            <a:spLocks noGrp="1" noRot="1" noChangeAspect="1" noChangeArrowheads="1" noTextEdit="1"/>
          </p:cNvSpPr>
          <p:nvPr>
            <p:ph type="sldImg"/>
          </p:nvPr>
        </p:nvSpPr>
        <p:spPr>
          <a:xfrm>
            <a:off x="992188" y="768350"/>
            <a:ext cx="5114925" cy="3836988"/>
          </a:xfrm>
          <a:solidFill>
            <a:srgbClr val="FFFFFF"/>
          </a:solidFill>
          <a:ln/>
        </p:spPr>
      </p:sp>
      <p:sp>
        <p:nvSpPr>
          <p:cNvPr id="97285" name="Rectangle 3">
            <a:extLst>
              <a:ext uri="{FF2B5EF4-FFF2-40B4-BE49-F238E27FC236}">
                <a16:creationId xmlns="" xmlns:a16="http://schemas.microsoft.com/office/drawing/2014/main" id="{7E26F1DA-900B-41D5-AA4A-67B65B659CBB}"/>
              </a:ext>
            </a:extLst>
          </p:cNvPr>
          <p:cNvSpPr>
            <a:spLocks noGrp="1" noChangeArrowheads="1"/>
          </p:cNvSpPr>
          <p:nvPr>
            <p:ph type="body" idx="1"/>
          </p:nvPr>
        </p:nvSpPr>
        <p:spPr>
          <a:xfrm>
            <a:off x="709613" y="4860925"/>
            <a:ext cx="5680075" cy="4605338"/>
          </a:xfrm>
          <a:solidFill>
            <a:srgbClr val="FFFFFF"/>
          </a:solidFill>
          <a:ln>
            <a:solidFill>
              <a:srgbClr val="000000"/>
            </a:solidFill>
          </a:ln>
        </p:spPr>
        <p:txBody>
          <a:bodyPr lIns="99048" tIns="49524" rIns="99048" bIns="49524"/>
          <a:lstStyle/>
          <a:p>
            <a:pPr eaLnBrk="1" hangingPunct="1"/>
            <a:endParaRPr lang="en-US" altLang="en-US"/>
          </a:p>
        </p:txBody>
      </p:sp>
    </p:spTree>
    <p:extLst>
      <p:ext uri="{BB962C8B-B14F-4D97-AF65-F5344CB8AC3E}">
        <p14:creationId xmlns="" xmlns:p14="http://schemas.microsoft.com/office/powerpoint/2010/main" val="2541994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141E3EF2-8B4A-45A2-802A-5E97A32E9EF2}" type="datetime1">
              <a:rPr lang="en-US" smtClean="0"/>
              <a:pPr/>
              <a:t>10/16/2023</a:t>
            </a:fld>
            <a:endParaRPr lang="en-US"/>
          </a:p>
        </p:txBody>
      </p:sp>
      <p:sp>
        <p:nvSpPr>
          <p:cNvPr id="19" name="Footer Placeholder 18"/>
          <p:cNvSpPr>
            <a:spLocks noGrp="1"/>
          </p:cNvSpPr>
          <p:nvPr>
            <p:ph type="ftr" sz="quarter" idx="11"/>
          </p:nvPr>
        </p:nvSpPr>
        <p:spPr/>
        <p:txBody>
          <a:bodyPr/>
          <a:lstStyle/>
          <a:p>
            <a:r>
              <a:rPr kumimoji="0" lang="en-US"/>
              <a:t>(#/62)</a:t>
            </a:r>
          </a:p>
        </p:txBody>
      </p:sp>
      <p:sp>
        <p:nvSpPr>
          <p:cNvPr id="27" name="Slide Number Placeholder 26"/>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lnSpc>
                <a:spcPct val="100000"/>
              </a:lnSpc>
            </a:pPr>
            <a:fld id="{28ADA70B-FE18-4A17-A37E-7DB5D287D65F}" type="datetime1">
              <a:rPr lang="en-US" sz="1400" b="0" strike="noStrike" spc="-1" smtClean="0">
                <a:solidFill>
                  <a:srgbClr val="000000"/>
                </a:solidFill>
                <a:uFill>
                  <a:solidFill>
                    <a:srgbClr val="FFFFFF"/>
                  </a:solidFill>
                </a:uFill>
                <a:latin typeface="Times New Roman"/>
              </a:rPr>
              <a:pPr>
                <a:lnSpc>
                  <a:spcPct val="100000"/>
                </a:lnSpc>
              </a:pPr>
              <a:t>10/16/2023</a:t>
            </a:fld>
            <a:endParaRPr lang="en-IN" sz="14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11"/>
          </p:nvPr>
        </p:nvSpPr>
        <p:spPr/>
        <p:txBody>
          <a:bodyPr/>
          <a:lstStyle/>
          <a:p>
            <a:r>
              <a:rPr lang="en-IN" sz="2400" b="0" strike="noStrike" spc="-1">
                <a:solidFill>
                  <a:srgbClr val="000000"/>
                </a:solidFill>
                <a:uFill>
                  <a:solidFill>
                    <a:srgbClr val="FFFFFF"/>
                  </a:solidFill>
                </a:uFill>
                <a:latin typeface="Times New Roman"/>
              </a:rPr>
              <a:t>(#/62)</a:t>
            </a:r>
          </a:p>
        </p:txBody>
      </p:sp>
      <p:sp>
        <p:nvSpPr>
          <p:cNvPr id="6" name="Slide Number Placeholder 5"/>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a:t>
            </a:fld>
            <a:endParaRPr lang="en-IN" sz="1400" b="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lnSpc>
                <a:spcPct val="100000"/>
              </a:lnSpc>
            </a:pPr>
            <a:fld id="{3095C668-2432-4A9F-B786-51E0AC918BE1}" type="datetime1">
              <a:rPr lang="en-US" sz="1400" b="0" strike="noStrike" spc="-1" smtClean="0">
                <a:solidFill>
                  <a:srgbClr val="000000"/>
                </a:solidFill>
                <a:uFill>
                  <a:solidFill>
                    <a:srgbClr val="FFFFFF"/>
                  </a:solidFill>
                </a:uFill>
                <a:latin typeface="Times New Roman"/>
              </a:rPr>
              <a:pPr>
                <a:lnSpc>
                  <a:spcPct val="100000"/>
                </a:lnSpc>
              </a:pPr>
              <a:t>10/16/2023</a:t>
            </a:fld>
            <a:endParaRPr lang="en-IN" sz="14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11"/>
          </p:nvPr>
        </p:nvSpPr>
        <p:spPr/>
        <p:txBody>
          <a:bodyPr/>
          <a:lstStyle/>
          <a:p>
            <a:r>
              <a:rPr lang="en-IN" sz="2400" b="0" strike="noStrike" spc="-1">
                <a:solidFill>
                  <a:srgbClr val="000000"/>
                </a:solidFill>
                <a:uFill>
                  <a:solidFill>
                    <a:srgbClr val="FFFFFF"/>
                  </a:solidFill>
                </a:uFill>
                <a:latin typeface="Times New Roman"/>
              </a:rPr>
              <a:t>(#/62)</a:t>
            </a:r>
          </a:p>
        </p:txBody>
      </p:sp>
      <p:sp>
        <p:nvSpPr>
          <p:cNvPr id="6" name="Slide Number Placeholder 5"/>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a:t>
            </a:fld>
            <a:endParaRPr lang="en-IN" sz="1400" b="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5E147F-4223-4055-8195-2B7483724986}"/>
              </a:ext>
            </a:extLst>
          </p:cNvPr>
          <p:cNvSpPr>
            <a:spLocks noGrp="1"/>
          </p:cNvSpPr>
          <p:nvPr>
            <p:ph type="title"/>
          </p:nvPr>
        </p:nvSpPr>
        <p:spPr>
          <a:xfrm>
            <a:off x="457200" y="274638"/>
            <a:ext cx="8229600" cy="1143000"/>
          </a:xfrm>
        </p:spPr>
        <p:txBody>
          <a:bodyPr/>
          <a:lstStyle/>
          <a:p>
            <a:r>
              <a:rPr lang="en-GB"/>
              <a:t>Click to edit Master title style</a:t>
            </a:r>
            <a:endParaRPr lang="en-US"/>
          </a:p>
        </p:txBody>
      </p:sp>
      <p:sp>
        <p:nvSpPr>
          <p:cNvPr id="3" name="Text Placeholder 2">
            <a:extLst>
              <a:ext uri="{FF2B5EF4-FFF2-40B4-BE49-F238E27FC236}">
                <a16:creationId xmlns="" xmlns:a16="http://schemas.microsoft.com/office/drawing/2014/main" id="{B65C60DB-E078-493C-BD9A-52789F2387F5}"/>
              </a:ext>
            </a:extLst>
          </p:cNvPr>
          <p:cNvSpPr>
            <a:spLocks noGrp="1"/>
          </p:cNvSpPr>
          <p:nvPr>
            <p:ph type="body" sz="half" idx="1"/>
          </p:nvPr>
        </p:nvSpPr>
        <p:spPr>
          <a:xfrm>
            <a:off x="457200" y="1600200"/>
            <a:ext cx="4038600" cy="4525963"/>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 xmlns:a16="http://schemas.microsoft.com/office/drawing/2014/main" id="{B8FE78D0-5377-4BBC-9CC2-A534CE2342DB}"/>
              </a:ext>
            </a:extLst>
          </p:cNvPr>
          <p:cNvSpPr>
            <a:spLocks noGrp="1"/>
          </p:cNvSpPr>
          <p:nvPr>
            <p:ph sz="half" idx="2"/>
          </p:nvPr>
        </p:nvSpPr>
        <p:spPr>
          <a:xfrm>
            <a:off x="4648200" y="1600200"/>
            <a:ext cx="4038600" cy="4525963"/>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 xmlns:a16="http://schemas.microsoft.com/office/drawing/2014/main" id="{2CF2E69C-3790-44B7-A59B-475F0E8629AC}"/>
              </a:ext>
            </a:extLst>
          </p:cNvPr>
          <p:cNvSpPr>
            <a:spLocks noGrp="1"/>
          </p:cNvSpPr>
          <p:nvPr>
            <p:ph type="dt" sz="half" idx="10"/>
          </p:nvPr>
        </p:nvSpPr>
        <p:spPr>
          <a:xfrm>
            <a:off x="457200" y="6245225"/>
            <a:ext cx="2133600" cy="476250"/>
          </a:xfrm>
        </p:spPr>
        <p:txBody>
          <a:bodyPr/>
          <a:lstStyle>
            <a:lvl1pPr>
              <a:defRPr/>
            </a:lvl1pPr>
          </a:lstStyle>
          <a:p>
            <a:endParaRPr lang="en-US" altLang="en-US"/>
          </a:p>
        </p:txBody>
      </p:sp>
      <p:sp>
        <p:nvSpPr>
          <p:cNvPr id="6" name="Footer Placeholder 5">
            <a:extLst>
              <a:ext uri="{FF2B5EF4-FFF2-40B4-BE49-F238E27FC236}">
                <a16:creationId xmlns="" xmlns:a16="http://schemas.microsoft.com/office/drawing/2014/main" id="{C248E25D-18AB-4ACA-8A0E-09AAEF464533}"/>
              </a:ext>
            </a:extLst>
          </p:cNvPr>
          <p:cNvSpPr>
            <a:spLocks noGrp="1"/>
          </p:cNvSpPr>
          <p:nvPr>
            <p:ph type="ftr" sz="quarter" idx="11"/>
          </p:nvPr>
        </p:nvSpPr>
        <p:spPr>
          <a:xfrm>
            <a:off x="3124200" y="6245225"/>
            <a:ext cx="2895600" cy="476250"/>
          </a:xfrm>
        </p:spPr>
        <p:txBody>
          <a:bodyPr/>
          <a:lstStyle>
            <a:lvl1pPr>
              <a:defRPr/>
            </a:lvl1pPr>
          </a:lstStyle>
          <a:p>
            <a:endParaRPr lang="en-US" altLang="en-US"/>
          </a:p>
        </p:txBody>
      </p:sp>
      <p:sp>
        <p:nvSpPr>
          <p:cNvPr id="7" name="Slide Number Placeholder 6">
            <a:extLst>
              <a:ext uri="{FF2B5EF4-FFF2-40B4-BE49-F238E27FC236}">
                <a16:creationId xmlns="" xmlns:a16="http://schemas.microsoft.com/office/drawing/2014/main" id="{A0EFD919-C0F2-481B-8178-41B1B6BF4E9C}"/>
              </a:ext>
            </a:extLst>
          </p:cNvPr>
          <p:cNvSpPr>
            <a:spLocks noGrp="1"/>
          </p:cNvSpPr>
          <p:nvPr>
            <p:ph type="sldNum" sz="quarter" idx="12"/>
          </p:nvPr>
        </p:nvSpPr>
        <p:spPr>
          <a:xfrm>
            <a:off x="6553200" y="6245225"/>
            <a:ext cx="2133600" cy="476250"/>
          </a:xfrm>
        </p:spPr>
        <p:txBody>
          <a:bodyPr/>
          <a:lstStyle>
            <a:lvl1pPr>
              <a:defRPr/>
            </a:lvl1pPr>
          </a:lstStyle>
          <a:p>
            <a:fld id="{E8C8528F-AF62-44D6-95EE-E81B52BD8BA2}" type="slidenum">
              <a:rPr lang="en-US" altLang="en-US"/>
              <a:pPr/>
              <a:t>‹#›</a:t>
            </a:fld>
            <a:endParaRPr lang="en-US" altLang="en-US"/>
          </a:p>
        </p:txBody>
      </p:sp>
    </p:spTree>
    <p:extLst>
      <p:ext uri="{BB962C8B-B14F-4D97-AF65-F5344CB8AC3E}">
        <p14:creationId xmlns="" xmlns:p14="http://schemas.microsoft.com/office/powerpoint/2010/main" val="26660317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79D6416-C1B7-4729-83B0-61EE84BDF24A}"/>
              </a:ext>
            </a:extLst>
          </p:cNvPr>
          <p:cNvSpPr>
            <a:spLocks noGrp="1"/>
          </p:cNvSpPr>
          <p:nvPr>
            <p:ph type="title"/>
          </p:nvPr>
        </p:nvSpPr>
        <p:spPr>
          <a:xfrm>
            <a:off x="457200" y="274638"/>
            <a:ext cx="8229600" cy="1143000"/>
          </a:xfrm>
        </p:spPr>
        <p:txBody>
          <a:bodyPr/>
          <a:lstStyle/>
          <a:p>
            <a:r>
              <a:rPr lang="en-GB"/>
              <a:t>Click to edit Master title style</a:t>
            </a:r>
            <a:endParaRPr lang="en-US"/>
          </a:p>
        </p:txBody>
      </p:sp>
      <p:sp>
        <p:nvSpPr>
          <p:cNvPr id="3" name="Text Placeholder 2">
            <a:extLst>
              <a:ext uri="{FF2B5EF4-FFF2-40B4-BE49-F238E27FC236}">
                <a16:creationId xmlns="" xmlns:a16="http://schemas.microsoft.com/office/drawing/2014/main" id="{EE57A011-55CB-42E1-A416-02DCF2B03CD1}"/>
              </a:ext>
            </a:extLst>
          </p:cNvPr>
          <p:cNvSpPr>
            <a:spLocks noGrp="1"/>
          </p:cNvSpPr>
          <p:nvPr>
            <p:ph type="body" sz="half" idx="1"/>
          </p:nvPr>
        </p:nvSpPr>
        <p:spPr>
          <a:xfrm>
            <a:off x="457200" y="1600200"/>
            <a:ext cx="4038600" cy="4525963"/>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 xmlns:a16="http://schemas.microsoft.com/office/drawing/2014/main" id="{8288A33B-BD89-4431-ADB2-4E3403E9AB5C}"/>
              </a:ext>
            </a:extLst>
          </p:cNvPr>
          <p:cNvSpPr>
            <a:spLocks noGrp="1"/>
          </p:cNvSpPr>
          <p:nvPr>
            <p:ph sz="quarter" idx="2"/>
          </p:nvPr>
        </p:nvSpPr>
        <p:spPr>
          <a:xfrm>
            <a:off x="4648200" y="1600200"/>
            <a:ext cx="4038600" cy="2185988"/>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Content Placeholder 4">
            <a:extLst>
              <a:ext uri="{FF2B5EF4-FFF2-40B4-BE49-F238E27FC236}">
                <a16:creationId xmlns="" xmlns:a16="http://schemas.microsoft.com/office/drawing/2014/main" id="{AAFD08D0-8A6D-4EBD-B81D-26F9BAA43C8B}"/>
              </a:ext>
            </a:extLst>
          </p:cNvPr>
          <p:cNvSpPr>
            <a:spLocks noGrp="1"/>
          </p:cNvSpPr>
          <p:nvPr>
            <p:ph sz="quarter" idx="3"/>
          </p:nvPr>
        </p:nvSpPr>
        <p:spPr>
          <a:xfrm>
            <a:off x="4648200" y="3938588"/>
            <a:ext cx="4038600" cy="2187575"/>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Date Placeholder 5">
            <a:extLst>
              <a:ext uri="{FF2B5EF4-FFF2-40B4-BE49-F238E27FC236}">
                <a16:creationId xmlns="" xmlns:a16="http://schemas.microsoft.com/office/drawing/2014/main" id="{89810CB7-1AC7-4D5E-9331-02E1CF5186E8}"/>
              </a:ext>
            </a:extLst>
          </p:cNvPr>
          <p:cNvSpPr>
            <a:spLocks noGrp="1"/>
          </p:cNvSpPr>
          <p:nvPr>
            <p:ph type="dt" sz="half" idx="10"/>
          </p:nvPr>
        </p:nvSpPr>
        <p:spPr>
          <a:xfrm>
            <a:off x="457200" y="6245225"/>
            <a:ext cx="2133600" cy="476250"/>
          </a:xfrm>
        </p:spPr>
        <p:txBody>
          <a:bodyPr/>
          <a:lstStyle>
            <a:lvl1pPr>
              <a:defRPr/>
            </a:lvl1pPr>
          </a:lstStyle>
          <a:p>
            <a:endParaRPr lang="en-US" altLang="en-US"/>
          </a:p>
        </p:txBody>
      </p:sp>
      <p:sp>
        <p:nvSpPr>
          <p:cNvPr id="7" name="Footer Placeholder 6">
            <a:extLst>
              <a:ext uri="{FF2B5EF4-FFF2-40B4-BE49-F238E27FC236}">
                <a16:creationId xmlns="" xmlns:a16="http://schemas.microsoft.com/office/drawing/2014/main" id="{02C74A6B-11E9-423F-B453-0C0323C702B8}"/>
              </a:ext>
            </a:extLst>
          </p:cNvPr>
          <p:cNvSpPr>
            <a:spLocks noGrp="1"/>
          </p:cNvSpPr>
          <p:nvPr>
            <p:ph type="ftr" sz="quarter" idx="11"/>
          </p:nvPr>
        </p:nvSpPr>
        <p:spPr>
          <a:xfrm>
            <a:off x="3124200" y="6245225"/>
            <a:ext cx="2895600" cy="476250"/>
          </a:xfrm>
        </p:spPr>
        <p:txBody>
          <a:bodyPr/>
          <a:lstStyle>
            <a:lvl1pPr>
              <a:defRPr/>
            </a:lvl1pPr>
          </a:lstStyle>
          <a:p>
            <a:endParaRPr lang="en-US" altLang="en-US"/>
          </a:p>
        </p:txBody>
      </p:sp>
      <p:sp>
        <p:nvSpPr>
          <p:cNvPr id="8" name="Slide Number Placeholder 7">
            <a:extLst>
              <a:ext uri="{FF2B5EF4-FFF2-40B4-BE49-F238E27FC236}">
                <a16:creationId xmlns="" xmlns:a16="http://schemas.microsoft.com/office/drawing/2014/main" id="{68B8C7BC-F354-47E1-A282-B9EB32949494}"/>
              </a:ext>
            </a:extLst>
          </p:cNvPr>
          <p:cNvSpPr>
            <a:spLocks noGrp="1"/>
          </p:cNvSpPr>
          <p:nvPr>
            <p:ph type="sldNum" sz="quarter" idx="12"/>
          </p:nvPr>
        </p:nvSpPr>
        <p:spPr>
          <a:xfrm>
            <a:off x="6553200" y="6245225"/>
            <a:ext cx="2133600" cy="476250"/>
          </a:xfrm>
        </p:spPr>
        <p:txBody>
          <a:bodyPr/>
          <a:lstStyle>
            <a:lvl1pPr>
              <a:defRPr/>
            </a:lvl1pPr>
          </a:lstStyle>
          <a:p>
            <a:fld id="{AA8CAAD7-7F78-4EFD-808A-AA067CE0363F}" type="slidenum">
              <a:rPr lang="en-US" altLang="en-US"/>
              <a:pPr/>
              <a:t>‹#›</a:t>
            </a:fld>
            <a:endParaRPr lang="en-US" altLang="en-US"/>
          </a:p>
        </p:txBody>
      </p:sp>
    </p:spTree>
    <p:extLst>
      <p:ext uri="{BB962C8B-B14F-4D97-AF65-F5344CB8AC3E}">
        <p14:creationId xmlns="" xmlns:p14="http://schemas.microsoft.com/office/powerpoint/2010/main" val="25317229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6DEB2A-5929-49A1-B139-02CEBF1CAEAA}"/>
              </a:ext>
            </a:extLst>
          </p:cNvPr>
          <p:cNvSpPr>
            <a:spLocks noGrp="1"/>
          </p:cNvSpPr>
          <p:nvPr>
            <p:ph type="title"/>
          </p:nvPr>
        </p:nvSpPr>
        <p:spPr>
          <a:xfrm>
            <a:off x="457200" y="274638"/>
            <a:ext cx="8229600" cy="1143000"/>
          </a:xfrm>
        </p:spPr>
        <p:txBody>
          <a:bodyPr/>
          <a:lstStyle/>
          <a:p>
            <a:r>
              <a:rPr lang="en-GB"/>
              <a:t>Click to edit Master title style</a:t>
            </a:r>
            <a:endParaRPr lang="en-US"/>
          </a:p>
        </p:txBody>
      </p:sp>
      <p:sp>
        <p:nvSpPr>
          <p:cNvPr id="3" name="Content Placeholder 2">
            <a:extLst>
              <a:ext uri="{FF2B5EF4-FFF2-40B4-BE49-F238E27FC236}">
                <a16:creationId xmlns="" xmlns:a16="http://schemas.microsoft.com/office/drawing/2014/main" id="{3469265B-EF9D-4A8E-A9C7-905F5AC6BB0A}"/>
              </a:ext>
            </a:extLst>
          </p:cNvPr>
          <p:cNvSpPr>
            <a:spLocks noGrp="1"/>
          </p:cNvSpPr>
          <p:nvPr>
            <p:ph sz="half" idx="1"/>
          </p:nvPr>
        </p:nvSpPr>
        <p:spPr>
          <a:xfrm>
            <a:off x="457200" y="1600200"/>
            <a:ext cx="4038600" cy="4525963"/>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 xmlns:a16="http://schemas.microsoft.com/office/drawing/2014/main" id="{440D390D-68AC-4154-91B6-BFF82B60A7F8}"/>
              </a:ext>
            </a:extLst>
          </p:cNvPr>
          <p:cNvSpPr>
            <a:spLocks noGrp="1"/>
          </p:cNvSpPr>
          <p:nvPr>
            <p:ph sz="quarter" idx="2"/>
          </p:nvPr>
        </p:nvSpPr>
        <p:spPr>
          <a:xfrm>
            <a:off x="4648200" y="1600200"/>
            <a:ext cx="4038600" cy="2185988"/>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Content Placeholder 4">
            <a:extLst>
              <a:ext uri="{FF2B5EF4-FFF2-40B4-BE49-F238E27FC236}">
                <a16:creationId xmlns="" xmlns:a16="http://schemas.microsoft.com/office/drawing/2014/main" id="{94458398-BB72-4E3C-BDCB-0E2BE708D11D}"/>
              </a:ext>
            </a:extLst>
          </p:cNvPr>
          <p:cNvSpPr>
            <a:spLocks noGrp="1"/>
          </p:cNvSpPr>
          <p:nvPr>
            <p:ph sz="quarter" idx="3"/>
          </p:nvPr>
        </p:nvSpPr>
        <p:spPr>
          <a:xfrm>
            <a:off x="4648200" y="3938588"/>
            <a:ext cx="4038600" cy="2187575"/>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Date Placeholder 5">
            <a:extLst>
              <a:ext uri="{FF2B5EF4-FFF2-40B4-BE49-F238E27FC236}">
                <a16:creationId xmlns="" xmlns:a16="http://schemas.microsoft.com/office/drawing/2014/main" id="{EB54570B-ECDC-4AFC-856D-764EA946F106}"/>
              </a:ext>
            </a:extLst>
          </p:cNvPr>
          <p:cNvSpPr>
            <a:spLocks noGrp="1"/>
          </p:cNvSpPr>
          <p:nvPr>
            <p:ph type="dt" sz="half" idx="10"/>
          </p:nvPr>
        </p:nvSpPr>
        <p:spPr>
          <a:xfrm>
            <a:off x="457200" y="6245225"/>
            <a:ext cx="2133600" cy="476250"/>
          </a:xfrm>
        </p:spPr>
        <p:txBody>
          <a:bodyPr/>
          <a:lstStyle>
            <a:lvl1pPr>
              <a:defRPr/>
            </a:lvl1pPr>
          </a:lstStyle>
          <a:p>
            <a:endParaRPr lang="en-US" altLang="en-US"/>
          </a:p>
        </p:txBody>
      </p:sp>
      <p:sp>
        <p:nvSpPr>
          <p:cNvPr id="7" name="Footer Placeholder 6">
            <a:extLst>
              <a:ext uri="{FF2B5EF4-FFF2-40B4-BE49-F238E27FC236}">
                <a16:creationId xmlns="" xmlns:a16="http://schemas.microsoft.com/office/drawing/2014/main" id="{62C359BE-C3AF-4601-BB49-FF95DA5F9339}"/>
              </a:ext>
            </a:extLst>
          </p:cNvPr>
          <p:cNvSpPr>
            <a:spLocks noGrp="1"/>
          </p:cNvSpPr>
          <p:nvPr>
            <p:ph type="ftr" sz="quarter" idx="11"/>
          </p:nvPr>
        </p:nvSpPr>
        <p:spPr>
          <a:xfrm>
            <a:off x="3124200" y="6245225"/>
            <a:ext cx="2895600" cy="476250"/>
          </a:xfrm>
        </p:spPr>
        <p:txBody>
          <a:bodyPr/>
          <a:lstStyle>
            <a:lvl1pPr>
              <a:defRPr/>
            </a:lvl1pPr>
          </a:lstStyle>
          <a:p>
            <a:endParaRPr lang="en-US" altLang="en-US"/>
          </a:p>
        </p:txBody>
      </p:sp>
      <p:sp>
        <p:nvSpPr>
          <p:cNvPr id="8" name="Slide Number Placeholder 7">
            <a:extLst>
              <a:ext uri="{FF2B5EF4-FFF2-40B4-BE49-F238E27FC236}">
                <a16:creationId xmlns="" xmlns:a16="http://schemas.microsoft.com/office/drawing/2014/main" id="{271C9BFD-2BB5-46DB-B231-3FA2E9F6992F}"/>
              </a:ext>
            </a:extLst>
          </p:cNvPr>
          <p:cNvSpPr>
            <a:spLocks noGrp="1"/>
          </p:cNvSpPr>
          <p:nvPr>
            <p:ph type="sldNum" sz="quarter" idx="12"/>
          </p:nvPr>
        </p:nvSpPr>
        <p:spPr>
          <a:xfrm>
            <a:off x="6553200" y="6245225"/>
            <a:ext cx="2133600" cy="476250"/>
          </a:xfrm>
        </p:spPr>
        <p:txBody>
          <a:bodyPr/>
          <a:lstStyle>
            <a:lvl1pPr>
              <a:defRPr/>
            </a:lvl1pPr>
          </a:lstStyle>
          <a:p>
            <a:fld id="{062D013B-FCB7-4109-BB70-27CC6012D57B}" type="slidenum">
              <a:rPr lang="en-US" altLang="en-US"/>
              <a:pPr/>
              <a:t>‹#›</a:t>
            </a:fld>
            <a:endParaRPr lang="en-US" altLang="en-US"/>
          </a:p>
        </p:txBody>
      </p:sp>
    </p:spTree>
    <p:extLst>
      <p:ext uri="{BB962C8B-B14F-4D97-AF65-F5344CB8AC3E}">
        <p14:creationId xmlns="" xmlns:p14="http://schemas.microsoft.com/office/powerpoint/2010/main" val="25155971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D6EDF16-405C-45A2-BC00-EDEA8AA5B911}"/>
              </a:ext>
            </a:extLst>
          </p:cNvPr>
          <p:cNvSpPr>
            <a:spLocks noGrp="1"/>
          </p:cNvSpPr>
          <p:nvPr>
            <p:ph type="title" sz="quarter"/>
          </p:nvPr>
        </p:nvSpPr>
        <p:spPr>
          <a:xfrm>
            <a:off x="457200" y="274638"/>
            <a:ext cx="8229600" cy="1143000"/>
          </a:xfrm>
        </p:spPr>
        <p:txBody>
          <a:bodyPr/>
          <a:lstStyle/>
          <a:p>
            <a:r>
              <a:rPr lang="en-GB"/>
              <a:t>Click to edit Master title style</a:t>
            </a:r>
            <a:endParaRPr lang="en-US"/>
          </a:p>
        </p:txBody>
      </p:sp>
      <p:sp>
        <p:nvSpPr>
          <p:cNvPr id="3" name="Content Placeholder 2">
            <a:extLst>
              <a:ext uri="{FF2B5EF4-FFF2-40B4-BE49-F238E27FC236}">
                <a16:creationId xmlns="" xmlns:a16="http://schemas.microsoft.com/office/drawing/2014/main" id="{49989CA1-DC9B-4E51-BA70-88EA1FCF7C17}"/>
              </a:ext>
            </a:extLst>
          </p:cNvPr>
          <p:cNvSpPr>
            <a:spLocks noGrp="1"/>
          </p:cNvSpPr>
          <p:nvPr>
            <p:ph sz="quarter" idx="1"/>
          </p:nvPr>
        </p:nvSpPr>
        <p:spPr>
          <a:xfrm>
            <a:off x="457200" y="1600200"/>
            <a:ext cx="4038600" cy="2185988"/>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 xmlns:a16="http://schemas.microsoft.com/office/drawing/2014/main" id="{EF5D179E-4E52-4AAF-A5CB-D67781B9EAC4}"/>
              </a:ext>
            </a:extLst>
          </p:cNvPr>
          <p:cNvSpPr>
            <a:spLocks noGrp="1"/>
          </p:cNvSpPr>
          <p:nvPr>
            <p:ph sz="quarter" idx="2"/>
          </p:nvPr>
        </p:nvSpPr>
        <p:spPr>
          <a:xfrm>
            <a:off x="4648200" y="1600200"/>
            <a:ext cx="4038600" cy="2185988"/>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Content Placeholder 4">
            <a:extLst>
              <a:ext uri="{FF2B5EF4-FFF2-40B4-BE49-F238E27FC236}">
                <a16:creationId xmlns="" xmlns:a16="http://schemas.microsoft.com/office/drawing/2014/main" id="{5C7ECC4D-F5C4-40E2-8064-4CAA7A8A615A}"/>
              </a:ext>
            </a:extLst>
          </p:cNvPr>
          <p:cNvSpPr>
            <a:spLocks noGrp="1"/>
          </p:cNvSpPr>
          <p:nvPr>
            <p:ph sz="quarter" idx="3"/>
          </p:nvPr>
        </p:nvSpPr>
        <p:spPr>
          <a:xfrm>
            <a:off x="457200" y="3938588"/>
            <a:ext cx="4038600" cy="2187575"/>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Content Placeholder 5">
            <a:extLst>
              <a:ext uri="{FF2B5EF4-FFF2-40B4-BE49-F238E27FC236}">
                <a16:creationId xmlns="" xmlns:a16="http://schemas.microsoft.com/office/drawing/2014/main" id="{BF02F7EA-45FF-4849-8C48-CFA1A753C0D4}"/>
              </a:ext>
            </a:extLst>
          </p:cNvPr>
          <p:cNvSpPr>
            <a:spLocks noGrp="1"/>
          </p:cNvSpPr>
          <p:nvPr>
            <p:ph sz="quarter" idx="4"/>
          </p:nvPr>
        </p:nvSpPr>
        <p:spPr>
          <a:xfrm>
            <a:off x="4648200" y="3938588"/>
            <a:ext cx="4038600" cy="2187575"/>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 xmlns:a16="http://schemas.microsoft.com/office/drawing/2014/main" id="{63D6DB11-3EEC-4293-A24B-B32EFCC8A421}"/>
              </a:ext>
            </a:extLst>
          </p:cNvPr>
          <p:cNvSpPr>
            <a:spLocks noGrp="1"/>
          </p:cNvSpPr>
          <p:nvPr>
            <p:ph type="dt" sz="half" idx="10"/>
          </p:nvPr>
        </p:nvSpPr>
        <p:spPr>
          <a:xfrm>
            <a:off x="457200" y="6245225"/>
            <a:ext cx="2133600" cy="476250"/>
          </a:xfrm>
        </p:spPr>
        <p:txBody>
          <a:bodyPr/>
          <a:lstStyle>
            <a:lvl1pPr>
              <a:defRPr/>
            </a:lvl1pPr>
          </a:lstStyle>
          <a:p>
            <a:endParaRPr lang="en-US" altLang="en-US"/>
          </a:p>
        </p:txBody>
      </p:sp>
      <p:sp>
        <p:nvSpPr>
          <p:cNvPr id="8" name="Footer Placeholder 7">
            <a:extLst>
              <a:ext uri="{FF2B5EF4-FFF2-40B4-BE49-F238E27FC236}">
                <a16:creationId xmlns="" xmlns:a16="http://schemas.microsoft.com/office/drawing/2014/main" id="{0591FF18-38EA-4DEF-BC45-5F4134A60D0A}"/>
              </a:ext>
            </a:extLst>
          </p:cNvPr>
          <p:cNvSpPr>
            <a:spLocks noGrp="1"/>
          </p:cNvSpPr>
          <p:nvPr>
            <p:ph type="ftr" sz="quarter" idx="11"/>
          </p:nvPr>
        </p:nvSpPr>
        <p:spPr>
          <a:xfrm>
            <a:off x="3124200" y="6245225"/>
            <a:ext cx="2895600" cy="476250"/>
          </a:xfrm>
        </p:spPr>
        <p:txBody>
          <a:bodyPr/>
          <a:lstStyle>
            <a:lvl1pPr>
              <a:defRPr/>
            </a:lvl1pPr>
          </a:lstStyle>
          <a:p>
            <a:endParaRPr lang="en-US" altLang="en-US"/>
          </a:p>
        </p:txBody>
      </p:sp>
      <p:sp>
        <p:nvSpPr>
          <p:cNvPr id="9" name="Slide Number Placeholder 8">
            <a:extLst>
              <a:ext uri="{FF2B5EF4-FFF2-40B4-BE49-F238E27FC236}">
                <a16:creationId xmlns="" xmlns:a16="http://schemas.microsoft.com/office/drawing/2014/main" id="{E9216597-73C5-42E7-8105-36EF2F37EF6F}"/>
              </a:ext>
            </a:extLst>
          </p:cNvPr>
          <p:cNvSpPr>
            <a:spLocks noGrp="1"/>
          </p:cNvSpPr>
          <p:nvPr>
            <p:ph type="sldNum" sz="quarter" idx="12"/>
          </p:nvPr>
        </p:nvSpPr>
        <p:spPr>
          <a:xfrm>
            <a:off x="6553200" y="6245225"/>
            <a:ext cx="2133600" cy="476250"/>
          </a:xfrm>
        </p:spPr>
        <p:txBody>
          <a:bodyPr/>
          <a:lstStyle>
            <a:lvl1pPr>
              <a:defRPr/>
            </a:lvl1pPr>
          </a:lstStyle>
          <a:p>
            <a:fld id="{3B06B0E4-5D49-4662-A368-34F168F445EE}" type="slidenum">
              <a:rPr lang="en-US" altLang="en-US"/>
              <a:pPr/>
              <a:t>‹#›</a:t>
            </a:fld>
            <a:endParaRPr lang="en-US" altLang="en-US"/>
          </a:p>
        </p:txBody>
      </p:sp>
    </p:spTree>
    <p:extLst>
      <p:ext uri="{BB962C8B-B14F-4D97-AF65-F5344CB8AC3E}">
        <p14:creationId xmlns="" xmlns:p14="http://schemas.microsoft.com/office/powerpoint/2010/main" val="2004536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lnSpc>
                <a:spcPct val="100000"/>
              </a:lnSpc>
            </a:pPr>
            <a:fld id="{D131E6C7-B6BF-4C28-A363-FB466AF0CBE8}" type="datetime1">
              <a:rPr lang="en-US" sz="1400" b="0" strike="noStrike" spc="-1" smtClean="0">
                <a:solidFill>
                  <a:srgbClr val="000000"/>
                </a:solidFill>
                <a:uFill>
                  <a:solidFill>
                    <a:srgbClr val="FFFFFF"/>
                  </a:solidFill>
                </a:uFill>
                <a:latin typeface="Times New Roman"/>
              </a:rPr>
              <a:pPr>
                <a:lnSpc>
                  <a:spcPct val="100000"/>
                </a:lnSpc>
              </a:pPr>
              <a:t>10/16/2023</a:t>
            </a:fld>
            <a:endParaRPr lang="en-IN" sz="14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11"/>
          </p:nvPr>
        </p:nvSpPr>
        <p:spPr/>
        <p:txBody>
          <a:bodyPr/>
          <a:lstStyle/>
          <a:p>
            <a:r>
              <a:rPr lang="en-IN" sz="2400" b="0" strike="noStrike" spc="-1">
                <a:solidFill>
                  <a:srgbClr val="000000"/>
                </a:solidFill>
                <a:uFill>
                  <a:solidFill>
                    <a:srgbClr val="FFFFFF"/>
                  </a:solidFill>
                </a:uFill>
                <a:latin typeface="Times New Roman"/>
              </a:rPr>
              <a:t>(#/62)</a:t>
            </a:r>
          </a:p>
        </p:txBody>
      </p:sp>
      <p:sp>
        <p:nvSpPr>
          <p:cNvPr id="6" name="Slide Number Placeholder 5"/>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a:t>
            </a:fld>
            <a:endParaRPr lang="en-IN" sz="1400" b="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pPr>
              <a:lnSpc>
                <a:spcPct val="100000"/>
              </a:lnSpc>
            </a:pPr>
            <a:fld id="{2B815EC7-3142-41C6-8AA1-EB53573BAC7B}" type="datetime1">
              <a:rPr lang="en-US" sz="1400" b="0" strike="noStrike" spc="-1" smtClean="0">
                <a:solidFill>
                  <a:srgbClr val="000000"/>
                </a:solidFill>
                <a:uFill>
                  <a:solidFill>
                    <a:srgbClr val="FFFFFF"/>
                  </a:solidFill>
                </a:uFill>
                <a:latin typeface="Times New Roman"/>
              </a:rPr>
              <a:pPr>
                <a:lnSpc>
                  <a:spcPct val="100000"/>
                </a:lnSpc>
              </a:pPr>
              <a:t>10/16/2023</a:t>
            </a:fld>
            <a:endParaRPr lang="en-IN" sz="14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11"/>
          </p:nvPr>
        </p:nvSpPr>
        <p:spPr/>
        <p:txBody>
          <a:bodyPr/>
          <a:lstStyle/>
          <a:p>
            <a:r>
              <a:rPr lang="en-IN" sz="2400" b="0" strike="noStrike" spc="-1">
                <a:solidFill>
                  <a:srgbClr val="000000"/>
                </a:solidFill>
                <a:uFill>
                  <a:solidFill>
                    <a:srgbClr val="FFFFFF"/>
                  </a:solidFill>
                </a:uFill>
                <a:latin typeface="Times New Roman"/>
              </a:rPr>
              <a:t>(#/62)</a:t>
            </a:r>
          </a:p>
        </p:txBody>
      </p:sp>
      <p:sp>
        <p:nvSpPr>
          <p:cNvPr id="6" name="Slide Number Placeholder 5"/>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a:t>
            </a:fld>
            <a:endParaRPr lang="en-IN" sz="1400" b="0" strike="noStrike" spc="-1">
              <a:solidFill>
                <a:srgbClr val="000000"/>
              </a:solidFill>
              <a:uFill>
                <a:solidFill>
                  <a:srgbClr val="FFFFFF"/>
                </a:solidFill>
              </a:uFill>
              <a:latin typeface="Times New Roman"/>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pPr>
              <a:lnSpc>
                <a:spcPct val="100000"/>
              </a:lnSpc>
            </a:pPr>
            <a:fld id="{6E75D580-D538-4250-AE1D-97C88F017753}" type="datetime1">
              <a:rPr lang="en-US" sz="1400" b="0" strike="noStrike" spc="-1" smtClean="0">
                <a:solidFill>
                  <a:srgbClr val="000000"/>
                </a:solidFill>
                <a:uFill>
                  <a:solidFill>
                    <a:srgbClr val="FFFFFF"/>
                  </a:solidFill>
                </a:uFill>
                <a:latin typeface="Times New Roman"/>
              </a:rPr>
              <a:pPr>
                <a:lnSpc>
                  <a:spcPct val="100000"/>
                </a:lnSpc>
              </a:pPr>
              <a:t>10/16/2023</a:t>
            </a:fld>
            <a:endParaRPr lang="en-IN" sz="1400" b="0" strike="noStrike" spc="-1">
              <a:solidFill>
                <a:srgbClr val="000000"/>
              </a:solidFill>
              <a:uFill>
                <a:solidFill>
                  <a:srgbClr val="FFFFFF"/>
                </a:solidFill>
              </a:uFill>
              <a:latin typeface="Times New Roman"/>
            </a:endParaRPr>
          </a:p>
        </p:txBody>
      </p:sp>
      <p:sp>
        <p:nvSpPr>
          <p:cNvPr id="6" name="Footer Placeholder 5"/>
          <p:cNvSpPr>
            <a:spLocks noGrp="1"/>
          </p:cNvSpPr>
          <p:nvPr>
            <p:ph type="ftr" sz="quarter" idx="11"/>
          </p:nvPr>
        </p:nvSpPr>
        <p:spPr/>
        <p:txBody>
          <a:bodyPr/>
          <a:lstStyle/>
          <a:p>
            <a:r>
              <a:rPr lang="en-IN" sz="2400" b="0" strike="noStrike" spc="-1">
                <a:solidFill>
                  <a:srgbClr val="000000"/>
                </a:solidFill>
                <a:uFill>
                  <a:solidFill>
                    <a:srgbClr val="FFFFFF"/>
                  </a:solidFill>
                </a:uFill>
                <a:latin typeface="Times New Roman"/>
              </a:rPr>
              <a:t>(#/62)</a:t>
            </a:r>
          </a:p>
        </p:txBody>
      </p:sp>
      <p:sp>
        <p:nvSpPr>
          <p:cNvPr id="7" name="Slide Number Placeholder 6"/>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a:t>
            </a:fld>
            <a:endParaRPr lang="en-IN" sz="1400" b="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pPr>
              <a:lnSpc>
                <a:spcPct val="100000"/>
              </a:lnSpc>
            </a:pPr>
            <a:fld id="{23F3E970-0E4D-45A9-83C9-B733F1D6C9B7}" type="datetime1">
              <a:rPr lang="en-US" sz="1400" b="0" strike="noStrike" spc="-1" smtClean="0">
                <a:solidFill>
                  <a:srgbClr val="000000"/>
                </a:solidFill>
                <a:uFill>
                  <a:solidFill>
                    <a:srgbClr val="FFFFFF"/>
                  </a:solidFill>
                </a:uFill>
                <a:latin typeface="Times New Roman"/>
              </a:rPr>
              <a:pPr>
                <a:lnSpc>
                  <a:spcPct val="100000"/>
                </a:lnSpc>
              </a:pPr>
              <a:t>10/16/2023</a:t>
            </a:fld>
            <a:endParaRPr lang="en-IN" sz="1400" b="0" strike="noStrike" spc="-1">
              <a:solidFill>
                <a:srgbClr val="000000"/>
              </a:solidFill>
              <a:uFill>
                <a:solidFill>
                  <a:srgbClr val="FFFFFF"/>
                </a:solidFill>
              </a:uFill>
              <a:latin typeface="Times New Roman"/>
            </a:endParaRPr>
          </a:p>
        </p:txBody>
      </p:sp>
      <p:sp>
        <p:nvSpPr>
          <p:cNvPr id="8" name="Footer Placeholder 7"/>
          <p:cNvSpPr>
            <a:spLocks noGrp="1"/>
          </p:cNvSpPr>
          <p:nvPr>
            <p:ph type="ftr" sz="quarter" idx="11"/>
          </p:nvPr>
        </p:nvSpPr>
        <p:spPr/>
        <p:txBody>
          <a:bodyPr/>
          <a:lstStyle/>
          <a:p>
            <a:r>
              <a:rPr lang="en-IN" sz="2400" b="0" strike="noStrike" spc="-1">
                <a:solidFill>
                  <a:srgbClr val="000000"/>
                </a:solidFill>
                <a:uFill>
                  <a:solidFill>
                    <a:srgbClr val="FFFFFF"/>
                  </a:solidFill>
                </a:uFill>
                <a:latin typeface="Times New Roman"/>
              </a:rPr>
              <a:t>(#/62)</a:t>
            </a:r>
          </a:p>
        </p:txBody>
      </p:sp>
      <p:sp>
        <p:nvSpPr>
          <p:cNvPr id="9" name="Slide Number Placeholder 8"/>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a:t>
            </a:fld>
            <a:endParaRPr lang="en-IN" sz="1400" b="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A0A26517-E1E8-42C4-A256-E2EA173EA023}" type="datetime1">
              <a:rPr lang="en-US" smtClean="0"/>
              <a:pPr/>
              <a:t>10/16/2023</a:t>
            </a:fld>
            <a:endParaRPr lang="en-US"/>
          </a:p>
        </p:txBody>
      </p:sp>
      <p:sp>
        <p:nvSpPr>
          <p:cNvPr id="4" name="Footer Placeholder 3"/>
          <p:cNvSpPr>
            <a:spLocks noGrp="1"/>
          </p:cNvSpPr>
          <p:nvPr>
            <p:ph type="ftr" sz="quarter" idx="11"/>
          </p:nvPr>
        </p:nvSpPr>
        <p:spPr/>
        <p:txBody>
          <a:bodyPr/>
          <a:lstStyle/>
          <a:p>
            <a:r>
              <a:rPr kumimoji="0" lang="en-US"/>
              <a:t>(#/62)</a:t>
            </a:r>
          </a:p>
        </p:txBody>
      </p:sp>
      <p:sp>
        <p:nvSpPr>
          <p:cNvPr id="5" name="Slide Number Placeholder 4"/>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nSpc>
                <a:spcPct val="100000"/>
              </a:lnSpc>
            </a:pPr>
            <a:fld id="{1B56F33A-D2BC-4F4B-8193-BDD6148E4E12}" type="datetime1">
              <a:rPr lang="en-US" sz="1400" b="0" strike="noStrike" spc="-1" smtClean="0">
                <a:solidFill>
                  <a:srgbClr val="000000"/>
                </a:solidFill>
                <a:uFill>
                  <a:solidFill>
                    <a:srgbClr val="FFFFFF"/>
                  </a:solidFill>
                </a:uFill>
                <a:latin typeface="Times New Roman"/>
              </a:rPr>
              <a:pPr>
                <a:lnSpc>
                  <a:spcPct val="100000"/>
                </a:lnSpc>
              </a:pPr>
              <a:t>10/16/2023</a:t>
            </a:fld>
            <a:endParaRPr lang="en-IN" sz="1400" b="0" strike="noStrike" spc="-1">
              <a:solidFill>
                <a:srgbClr val="000000"/>
              </a:solidFill>
              <a:uFill>
                <a:solidFill>
                  <a:srgbClr val="FFFFFF"/>
                </a:solidFill>
              </a:uFill>
              <a:latin typeface="Times New Roman"/>
            </a:endParaRPr>
          </a:p>
        </p:txBody>
      </p:sp>
      <p:sp>
        <p:nvSpPr>
          <p:cNvPr id="3" name="Footer Placeholder 2"/>
          <p:cNvSpPr>
            <a:spLocks noGrp="1"/>
          </p:cNvSpPr>
          <p:nvPr>
            <p:ph type="ftr" sz="quarter" idx="11"/>
          </p:nvPr>
        </p:nvSpPr>
        <p:spPr/>
        <p:txBody>
          <a:bodyPr/>
          <a:lstStyle/>
          <a:p>
            <a:r>
              <a:rPr lang="en-IN" sz="2400" b="0" strike="noStrike" spc="-1">
                <a:solidFill>
                  <a:srgbClr val="000000"/>
                </a:solidFill>
                <a:uFill>
                  <a:solidFill>
                    <a:srgbClr val="FFFFFF"/>
                  </a:solidFill>
                </a:uFill>
                <a:latin typeface="Times New Roman"/>
              </a:rPr>
              <a:t>(#/62)</a:t>
            </a:r>
          </a:p>
        </p:txBody>
      </p:sp>
      <p:sp>
        <p:nvSpPr>
          <p:cNvPr id="4" name="Slide Number Placeholder 3"/>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a:t>
            </a:fld>
            <a:endParaRPr lang="en-IN" sz="1400" b="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pPr>
              <a:lnSpc>
                <a:spcPct val="100000"/>
              </a:lnSpc>
            </a:pPr>
            <a:fld id="{2B9D5761-5A20-461E-B765-3CCAE2FDFCDE}" type="datetime1">
              <a:rPr lang="en-US" sz="1400" b="0" strike="noStrike" spc="-1" smtClean="0">
                <a:solidFill>
                  <a:srgbClr val="000000"/>
                </a:solidFill>
                <a:uFill>
                  <a:solidFill>
                    <a:srgbClr val="FFFFFF"/>
                  </a:solidFill>
                </a:uFill>
                <a:latin typeface="Times New Roman"/>
              </a:rPr>
              <a:pPr>
                <a:lnSpc>
                  <a:spcPct val="100000"/>
                </a:lnSpc>
              </a:pPr>
              <a:t>10/16/2023</a:t>
            </a:fld>
            <a:endParaRPr lang="en-IN" sz="1400" b="0" strike="noStrike" spc="-1">
              <a:solidFill>
                <a:srgbClr val="000000"/>
              </a:solidFill>
              <a:uFill>
                <a:solidFill>
                  <a:srgbClr val="FFFFFF"/>
                </a:solidFill>
              </a:uFill>
              <a:latin typeface="Times New Roman"/>
            </a:endParaRPr>
          </a:p>
        </p:txBody>
      </p:sp>
      <p:sp>
        <p:nvSpPr>
          <p:cNvPr id="6" name="Footer Placeholder 5"/>
          <p:cNvSpPr>
            <a:spLocks noGrp="1"/>
          </p:cNvSpPr>
          <p:nvPr>
            <p:ph type="ftr" sz="quarter" idx="11"/>
          </p:nvPr>
        </p:nvSpPr>
        <p:spPr/>
        <p:txBody>
          <a:bodyPr/>
          <a:lstStyle/>
          <a:p>
            <a:r>
              <a:rPr lang="en-IN" sz="2400" b="0" strike="noStrike" spc="-1">
                <a:solidFill>
                  <a:srgbClr val="000000"/>
                </a:solidFill>
                <a:uFill>
                  <a:solidFill>
                    <a:srgbClr val="FFFFFF"/>
                  </a:solidFill>
                </a:uFill>
                <a:latin typeface="Times New Roman"/>
              </a:rPr>
              <a:t>(#/62)</a:t>
            </a:r>
          </a:p>
        </p:txBody>
      </p:sp>
      <p:sp>
        <p:nvSpPr>
          <p:cNvPr id="7" name="Slide Number Placeholder 6"/>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a:t>
            </a:fld>
            <a:endParaRPr lang="en-IN" sz="1400" b="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pPr>
              <a:lnSpc>
                <a:spcPct val="100000"/>
              </a:lnSpc>
            </a:pPr>
            <a:fld id="{80363516-E79C-4C56-A2C0-6F8EEC979C33}" type="datetime1">
              <a:rPr lang="en-US" sz="1400" b="0" strike="noStrike" spc="-1" smtClean="0">
                <a:solidFill>
                  <a:srgbClr val="000000"/>
                </a:solidFill>
                <a:uFill>
                  <a:solidFill>
                    <a:srgbClr val="FFFFFF"/>
                  </a:solidFill>
                </a:uFill>
                <a:latin typeface="Times New Roman"/>
              </a:rPr>
              <a:pPr>
                <a:lnSpc>
                  <a:spcPct val="100000"/>
                </a:lnSpc>
              </a:pPr>
              <a:t>10/16/2023</a:t>
            </a:fld>
            <a:endParaRPr lang="en-IN" sz="1400" b="0" strike="noStrike" spc="-1">
              <a:solidFill>
                <a:srgbClr val="000000"/>
              </a:solidFill>
              <a:uFill>
                <a:solidFill>
                  <a:srgbClr val="FFFFFF"/>
                </a:solidFill>
              </a:uFill>
              <a:latin typeface="Times New Roman"/>
            </a:endParaRPr>
          </a:p>
        </p:txBody>
      </p:sp>
      <p:sp>
        <p:nvSpPr>
          <p:cNvPr id="6" name="Footer Placeholder 5"/>
          <p:cNvSpPr>
            <a:spLocks noGrp="1"/>
          </p:cNvSpPr>
          <p:nvPr>
            <p:ph type="ftr" sz="quarter" idx="11"/>
          </p:nvPr>
        </p:nvSpPr>
        <p:spPr/>
        <p:txBody>
          <a:bodyPr/>
          <a:lstStyle/>
          <a:p>
            <a:r>
              <a:rPr lang="en-IN" sz="2400" b="0" strike="noStrike" spc="-1">
                <a:solidFill>
                  <a:srgbClr val="000000"/>
                </a:solidFill>
                <a:uFill>
                  <a:solidFill>
                    <a:srgbClr val="FFFFFF"/>
                  </a:solidFill>
                </a:uFill>
                <a:latin typeface="Times New Roman"/>
              </a:rPr>
              <a:t>(#/62)</a:t>
            </a:r>
          </a:p>
        </p:txBody>
      </p:sp>
      <p:sp>
        <p:nvSpPr>
          <p:cNvPr id="7" name="Slide Number Placeholder 6"/>
          <p:cNvSpPr>
            <a:spLocks noGrp="1"/>
          </p:cNvSpPr>
          <p:nvPr>
            <p:ph type="sldNum" sz="quarter" idx="12"/>
          </p:nvPr>
        </p:nvSpPr>
        <p:spPr>
          <a:xfrm>
            <a:off x="8077200" y="6356350"/>
            <a:ext cx="609600" cy="365125"/>
          </a:xfrm>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a:t>
            </a:fld>
            <a:endParaRPr lang="en-IN" sz="1400" b="0" strike="noStrike" spc="-1">
              <a:solidFill>
                <a:srgbClr val="000000"/>
              </a:solidFill>
              <a:uFill>
                <a:solidFill>
                  <a:srgbClr val="FFFFFF"/>
                </a:solidFill>
              </a:uFill>
              <a:latin typeface="Times New Roman"/>
            </a:endParaRP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lnSpc>
                <a:spcPct val="100000"/>
              </a:lnSpc>
            </a:pPr>
            <a:fld id="{55B684A4-E02C-4E0D-90E8-52977DAE9242}" type="datetime1">
              <a:rPr lang="en-US" sz="1400" b="0" strike="noStrike" spc="-1" smtClean="0">
                <a:solidFill>
                  <a:srgbClr val="000000"/>
                </a:solidFill>
                <a:uFill>
                  <a:solidFill>
                    <a:srgbClr val="FFFFFF"/>
                  </a:solidFill>
                </a:uFill>
                <a:latin typeface="Times New Roman"/>
              </a:rPr>
              <a:pPr>
                <a:lnSpc>
                  <a:spcPct val="100000"/>
                </a:lnSpc>
              </a:pPr>
              <a:t>10/16/2023</a:t>
            </a:fld>
            <a:endParaRPr lang="en-IN" sz="1400" b="0" strike="noStrike" spc="-1">
              <a:solidFill>
                <a:srgbClr val="000000"/>
              </a:solidFill>
              <a:uFill>
                <a:solidFill>
                  <a:srgbClr val="FFFFFF"/>
                </a:solidFill>
              </a:uFill>
              <a:latin typeface="Times New Roman"/>
            </a:endParaRPr>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r>
              <a:rPr lang="en-IN" sz="2400" b="0" strike="noStrike" spc="-1">
                <a:solidFill>
                  <a:srgbClr val="000000"/>
                </a:solidFill>
                <a:uFill>
                  <a:solidFill>
                    <a:srgbClr val="FFFFFF"/>
                  </a:solidFill>
                </a:uFill>
                <a:latin typeface="Times New Roman"/>
              </a:rPr>
              <a:t>(#/62)</a:t>
            </a: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a:t>
            </a:fld>
            <a:endParaRPr lang="en-IN" sz="1400" b="0" strike="noStrike" spc="-1">
              <a:solidFill>
                <a:srgbClr val="000000"/>
              </a:solidFill>
              <a:uFill>
                <a:solidFill>
                  <a:srgbClr val="FFFFFF"/>
                </a:solidFill>
              </a:uFill>
              <a:latin typeface="Times New Roman"/>
            </a:endParaRPr>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Lst>
  <p:hf hdr="0" ftr="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26.vml"/><Relationship Id="rId4" Type="http://schemas.openxmlformats.org/officeDocument/2006/relationships/oleObject" Target="../embeddings/oleObject47.bin"/></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27.vml"/><Relationship Id="rId4" Type="http://schemas.openxmlformats.org/officeDocument/2006/relationships/image" Target="../media/image119.png"/></Relationships>
</file>

<file path=ppt/slides/_rels/slide10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vmlDrawing" Target="../drawings/vmlDrawing28.v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25.wmf"/><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4.xml"/><Relationship Id="rId1" Type="http://schemas.openxmlformats.org/officeDocument/2006/relationships/vmlDrawing" Target="../drawings/vmlDrawing29.vml"/><Relationship Id="rId4" Type="http://schemas.openxmlformats.org/officeDocument/2006/relationships/oleObject" Target="../embeddings/oleObject51.bin"/></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oleObject" Target="../embeddings/oleObject4.bin"/><Relationship Id="rId7"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7.bin"/><Relationship Id="rId5" Type="http://schemas.openxmlformats.org/officeDocument/2006/relationships/oleObject" Target="../embeddings/oleObject6.bin"/><Relationship Id="rId4" Type="http://schemas.openxmlformats.org/officeDocument/2006/relationships/oleObject" Target="../embeddings/oleObject5.bin"/></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2.xml"/><Relationship Id="rId1" Type="http://schemas.openxmlformats.org/officeDocument/2006/relationships/vmlDrawing" Target="../drawings/vmlDrawing30.v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31.vml"/></Relationships>
</file>

<file path=ppt/slides/_rels/slide126.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oleObject" Target="../embeddings/oleObject11.bin"/></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oleObject" Target="../embeddings/oleObject13.bin"/></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17.bin"/><Relationship Id="rId5" Type="http://schemas.openxmlformats.org/officeDocument/2006/relationships/oleObject" Target="../embeddings/oleObject16.bin"/><Relationship Id="rId4" Type="http://schemas.openxmlformats.org/officeDocument/2006/relationships/oleObject" Target="../embeddings/oleObject15.bin"/></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oleObject" Target="../embeddings/oleObject18.bin"/></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7.xml"/><Relationship Id="rId1" Type="http://schemas.openxmlformats.org/officeDocument/2006/relationships/vmlDrawing" Target="../drawings/vmlDrawing8.vml"/><Relationship Id="rId4" Type="http://schemas.openxmlformats.org/officeDocument/2006/relationships/oleObject" Target="../embeddings/oleObject20.bin"/></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7.xml"/><Relationship Id="rId1" Type="http://schemas.openxmlformats.org/officeDocument/2006/relationships/vmlDrawing" Target="../drawings/vmlDrawing9.vml"/></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7.xml"/><Relationship Id="rId1" Type="http://schemas.openxmlformats.org/officeDocument/2006/relationships/vmlDrawing" Target="../drawings/vmlDrawing10.vml"/><Relationship Id="rId4" Type="http://schemas.openxmlformats.org/officeDocument/2006/relationships/oleObject" Target="../embeddings/oleObject22.bin"/></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7.xml"/><Relationship Id="rId1" Type="http://schemas.openxmlformats.org/officeDocument/2006/relationships/vmlDrawing" Target="../drawings/vmlDrawing11.vml"/><Relationship Id="rId4" Type="http://schemas.openxmlformats.org/officeDocument/2006/relationships/oleObject" Target="../embeddings/oleObject23.bin"/></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7.xml"/><Relationship Id="rId1" Type="http://schemas.openxmlformats.org/officeDocument/2006/relationships/vmlDrawing" Target="../drawings/vmlDrawing12.vml"/></Relationships>
</file>

<file path=ppt/slides/_rels/slide3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7.xml"/><Relationship Id="rId1" Type="http://schemas.openxmlformats.org/officeDocument/2006/relationships/vmlDrawing" Target="../drawings/vmlDrawing13.vml"/><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7.xml"/><Relationship Id="rId1" Type="http://schemas.openxmlformats.org/officeDocument/2006/relationships/vmlDrawing" Target="../drawings/vmlDrawing14.vml"/></Relationships>
</file>

<file path=ppt/slides/_rels/slide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oleObject" Target="../embeddings/oleObject29.bin"/><Relationship Id="rId4" Type="http://schemas.openxmlformats.org/officeDocument/2006/relationships/oleObject" Target="../embeddings/oleObject28.bin"/></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oleObject" Target="../embeddings/oleObject32.bin"/><Relationship Id="rId4" Type="http://schemas.openxmlformats.org/officeDocument/2006/relationships/oleObject" Target="../embeddings/oleObject31.bin"/></Relationships>
</file>

<file path=ppt/slides/_rels/slide4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95.w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6.w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vmlDrawing" Target="../drawings/vmlDrawing17.v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18.v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4.xml"/><Relationship Id="rId1" Type="http://schemas.openxmlformats.org/officeDocument/2006/relationships/vmlDrawing" Target="../drawings/vmlDrawing19.vml"/><Relationship Id="rId4" Type="http://schemas.openxmlformats.org/officeDocument/2006/relationships/oleObject" Target="../embeddings/oleObject36.bin"/></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oleObject" Target="../embeddings/oleObject2.bin"/></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12.xml"/><Relationship Id="rId1" Type="http://schemas.openxmlformats.org/officeDocument/2006/relationships/vmlDrawing" Target="../drawings/vmlDrawing20.v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12.xml"/><Relationship Id="rId1" Type="http://schemas.openxmlformats.org/officeDocument/2006/relationships/vmlDrawing" Target="../drawings/vmlDrawing21.vml"/></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13.xml"/><Relationship Id="rId1" Type="http://schemas.openxmlformats.org/officeDocument/2006/relationships/vmlDrawing" Target="../drawings/vmlDrawing22.vml"/><Relationship Id="rId4" Type="http://schemas.openxmlformats.org/officeDocument/2006/relationships/oleObject" Target="../embeddings/oleObject40.bin"/></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oleObject" Target="../embeddings/oleObject42.bin"/></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oleObject" Target="../embeddings/oleObject44.bin"/></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vmlDrawing" Target="../drawings/vmlDrawing25.v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extShape 1"/>
          <p:cNvSpPr txBox="1"/>
          <p:nvPr/>
        </p:nvSpPr>
        <p:spPr>
          <a:xfrm>
            <a:off x="533520" y="739800"/>
            <a:ext cx="8077080" cy="1469520"/>
          </a:xfrm>
          <a:prstGeom prst="rect">
            <a:avLst/>
          </a:prstGeom>
          <a:noFill/>
          <a:ln>
            <a:noFill/>
          </a:ln>
        </p:spPr>
        <p:txBody>
          <a:bodyPr lIns="0" tIns="0" rIns="18360" bIns="0" anchor="b"/>
          <a:lstStyle/>
          <a:p>
            <a:pPr algn="ctr">
              <a:lnSpc>
                <a:spcPct val="100000"/>
              </a:lnSpc>
            </a:pPr>
            <a:r>
              <a:rPr lang="en-US" sz="5600" b="1" spc="-1" dirty="0" smtClean="0">
                <a:solidFill>
                  <a:srgbClr val="50E0EA"/>
                </a:solidFill>
                <a:uFill>
                  <a:solidFill>
                    <a:srgbClr val="FFFFFF"/>
                  </a:solidFill>
                </a:uFill>
              </a:rPr>
              <a:t>Image Enhancement in Frequency domain</a:t>
            </a:r>
            <a:endParaRPr lang="en-US" sz="1800" b="0" strike="noStrike" spc="-1" dirty="0">
              <a:solidFill>
                <a:srgbClr val="FFFFFF"/>
              </a:solidFill>
              <a:uFill>
                <a:solidFill>
                  <a:srgbClr val="FFFFFF"/>
                </a:solidFill>
              </a:uFill>
            </a:endParaRPr>
          </a:p>
        </p:txBody>
      </p:sp>
      <p:sp>
        <p:nvSpPr>
          <p:cNvPr id="5" name="Slide Number Placeholder 4"/>
          <p:cNvSpPr>
            <a:spLocks noGrp="1"/>
          </p:cNvSpPr>
          <p:nvPr>
            <p:ph type="sldNum" sz="quarter" idx="12"/>
          </p:nvPr>
        </p:nvSpPr>
        <p:spPr/>
        <p:txBody>
          <a:bodyPr/>
          <a:lstStyle/>
          <a:p>
            <a:fld id="{042AED99-7FB4-404E-8A97-64753DCE42EC}" type="slidenum">
              <a:rPr kumimoji="0" lang="en-US" smtClean="0"/>
              <a:pPr/>
              <a:t>1</a:t>
            </a:fld>
            <a:endParaRPr kumimoji="0" lang="en-US"/>
          </a:p>
        </p:txBody>
      </p:sp>
      <p:sp>
        <p:nvSpPr>
          <p:cNvPr id="4" name="Rectangle 3"/>
          <p:cNvSpPr>
            <a:spLocks noGrp="1" noChangeArrowheads="1"/>
          </p:cNvSpPr>
          <p:nvPr>
            <p:ph type="subTitle" idx="1"/>
          </p:nvPr>
        </p:nvSpPr>
        <p:spPr>
          <a:xfrm>
            <a:off x="1071538" y="4286256"/>
            <a:ext cx="7391400" cy="1752600"/>
          </a:xfrm>
        </p:spPr>
        <p:txBody>
          <a:bodyPr>
            <a:normAutofit fontScale="92500" lnSpcReduction="20000"/>
          </a:bodyPr>
          <a:lstStyle/>
          <a:p>
            <a:pPr algn="ctr" eaLnBrk="1" hangingPunct="1">
              <a:defRPr/>
            </a:pPr>
            <a:endParaRPr lang="en-US" sz="2800" dirty="0" smtClean="0"/>
          </a:p>
          <a:p>
            <a:pPr algn="ctr" eaLnBrk="1" hangingPunct="1">
              <a:defRPr/>
            </a:pPr>
            <a:r>
              <a:rPr lang="en-US" sz="2800" dirty="0" smtClean="0"/>
              <a:t>Dr. </a:t>
            </a:r>
            <a:r>
              <a:rPr lang="en-US" sz="2800" dirty="0" err="1" smtClean="0"/>
              <a:t>S.Kandar</a:t>
            </a:r>
            <a:endParaRPr lang="en-US" sz="2800" dirty="0" smtClean="0"/>
          </a:p>
          <a:p>
            <a:pPr algn="ctr" eaLnBrk="1" hangingPunct="1">
              <a:defRPr/>
            </a:pPr>
            <a:r>
              <a:rPr lang="en-US" sz="2200" dirty="0" smtClean="0"/>
              <a:t>Assistant </a:t>
            </a:r>
            <a:r>
              <a:rPr lang="en-US" sz="2200" dirty="0"/>
              <a:t>Professor</a:t>
            </a:r>
          </a:p>
          <a:p>
            <a:pPr algn="ctr" eaLnBrk="1" hangingPunct="1">
              <a:defRPr/>
            </a:pPr>
            <a:r>
              <a:rPr lang="en-US" sz="2200" dirty="0"/>
              <a:t>Department of Information </a:t>
            </a:r>
            <a:r>
              <a:rPr lang="en-US" sz="2200" dirty="0" smtClean="0"/>
              <a:t>Technology</a:t>
            </a:r>
          </a:p>
          <a:p>
            <a:pPr algn="ctr" eaLnBrk="1" hangingPunct="1">
              <a:defRPr/>
            </a:pPr>
            <a:r>
              <a:rPr lang="en-IN" sz="2200" dirty="0" smtClean="0"/>
              <a:t>IIEST, </a:t>
            </a:r>
            <a:r>
              <a:rPr lang="en-IN" sz="2200" dirty="0" err="1" smtClean="0"/>
              <a:t>Shibpur</a:t>
            </a:r>
            <a:endParaRPr lang="en-US" sz="2200" dirty="0"/>
          </a:p>
        </p:txBody>
      </p:sp>
      <p:sp>
        <p:nvSpPr>
          <p:cNvPr id="2" name="Date Placeholder 1"/>
          <p:cNvSpPr>
            <a:spLocks noGrp="1"/>
          </p:cNvSpPr>
          <p:nvPr>
            <p:ph type="dt" sz="half" idx="10"/>
          </p:nvPr>
        </p:nvSpPr>
        <p:spPr/>
        <p:txBody>
          <a:bodyPr/>
          <a:lstStyle/>
          <a:p>
            <a:fld id="{37EE01ED-54D7-4E60-89AA-62849767261F}" type="datetime1">
              <a:rPr lang="en-US" smtClean="0"/>
              <a:pPr/>
              <a:t>10/16/2023</a:t>
            </a:fld>
            <a:endParaRPr lang="en-US"/>
          </a:p>
        </p:txBody>
      </p:sp>
      <p:pic>
        <p:nvPicPr>
          <p:cNvPr id="14342" name="Picture 6" descr="IIEST Shibpur - Indian Institute of Engineering Science and Technology  Shibpur"/>
          <p:cNvPicPr>
            <a:picLocks noChangeAspect="1" noChangeArrowheads="1"/>
          </p:cNvPicPr>
          <p:nvPr/>
        </p:nvPicPr>
        <p:blipFill>
          <a:blip r:embed="rId2" cstate="print"/>
          <a:srcRect/>
          <a:stretch>
            <a:fillRect/>
          </a:stretch>
        </p:blipFill>
        <p:spPr bwMode="auto">
          <a:xfrm>
            <a:off x="4143372" y="2857496"/>
            <a:ext cx="928694" cy="928694"/>
          </a:xfrm>
          <a:prstGeom prst="rect">
            <a:avLst/>
          </a:prstGeom>
          <a:noFill/>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nSpc>
                <a:spcPct val="100000"/>
              </a:lnSpc>
            </a:pPr>
            <a:fld id="{1B56F33A-D2BC-4F4B-8193-BDD6148E4E12}" type="datetime1">
              <a:rPr lang="en-US" sz="1400" b="0" strike="noStrike" spc="-1" smtClean="0">
                <a:solidFill>
                  <a:srgbClr val="000000"/>
                </a:solidFill>
                <a:uFill>
                  <a:solidFill>
                    <a:srgbClr val="FFFFFF"/>
                  </a:solidFill>
                </a:uFill>
                <a:latin typeface="Times New Roman"/>
              </a:rPr>
              <a:pPr>
                <a:lnSpc>
                  <a:spcPct val="100000"/>
                </a:lnSpc>
              </a:pPr>
              <a:t>10/16/2023</a:t>
            </a:fld>
            <a:endParaRPr lang="en-IN" sz="1400" b="0" strike="noStrike" spc="-1">
              <a:solidFill>
                <a:srgbClr val="000000"/>
              </a:solidFill>
              <a:uFill>
                <a:solidFill>
                  <a:srgbClr val="FFFFFF"/>
                </a:solidFill>
              </a:uFill>
              <a:latin typeface="Times New Roman"/>
            </a:endParaRPr>
          </a:p>
        </p:txBody>
      </p:sp>
      <p:sp>
        <p:nvSpPr>
          <p:cNvPr id="3" name="Slide Number Placeholder 2"/>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10</a:t>
            </a:fld>
            <a:endParaRPr lang="en-IN" sz="1400" b="0" strike="noStrike" spc="-1">
              <a:solidFill>
                <a:srgbClr val="000000"/>
              </a:solidFill>
              <a:uFill>
                <a:solidFill>
                  <a:srgbClr val="FFFFFF"/>
                </a:solidFill>
              </a:uFill>
              <a:latin typeface="Times New Roman"/>
            </a:endParaRPr>
          </a:p>
        </p:txBody>
      </p:sp>
      <p:pic>
        <p:nvPicPr>
          <p:cNvPr id="517122" name="Picture 2"/>
          <p:cNvPicPr>
            <a:picLocks noChangeAspect="1" noChangeArrowheads="1"/>
          </p:cNvPicPr>
          <p:nvPr/>
        </p:nvPicPr>
        <p:blipFill>
          <a:blip r:embed="rId2"/>
          <a:srcRect/>
          <a:stretch>
            <a:fillRect/>
          </a:stretch>
        </p:blipFill>
        <p:spPr bwMode="auto">
          <a:xfrm>
            <a:off x="2428860" y="1285860"/>
            <a:ext cx="3467100" cy="904875"/>
          </a:xfrm>
          <a:prstGeom prst="rect">
            <a:avLst/>
          </a:prstGeom>
          <a:noFill/>
          <a:ln w="9525">
            <a:noFill/>
            <a:miter lim="800000"/>
            <a:headEnd/>
            <a:tailEnd/>
          </a:ln>
          <a:effectLst/>
        </p:spPr>
      </p:pic>
      <p:sp>
        <p:nvSpPr>
          <p:cNvPr id="6" name="TextBox 5"/>
          <p:cNvSpPr txBox="1"/>
          <p:nvPr/>
        </p:nvSpPr>
        <p:spPr>
          <a:xfrm>
            <a:off x="1000100" y="785794"/>
            <a:ext cx="5643602" cy="369332"/>
          </a:xfrm>
          <a:prstGeom prst="rect">
            <a:avLst/>
          </a:prstGeom>
          <a:noFill/>
        </p:spPr>
        <p:txBody>
          <a:bodyPr wrap="square" rtlCol="0">
            <a:spAutoFit/>
          </a:bodyPr>
          <a:lstStyle/>
          <a:p>
            <a:r>
              <a:rPr lang="en-US" dirty="0" smtClean="0"/>
              <a:t>Fourier series representation of f(t) with period T is </a:t>
            </a:r>
            <a:endParaRPr lang="en-US" dirty="0"/>
          </a:p>
        </p:txBody>
      </p:sp>
      <p:pic>
        <p:nvPicPr>
          <p:cNvPr id="517123" name="Picture 3"/>
          <p:cNvPicPr>
            <a:picLocks noChangeAspect="1" noChangeArrowheads="1"/>
          </p:cNvPicPr>
          <p:nvPr/>
        </p:nvPicPr>
        <p:blipFill>
          <a:blip r:embed="rId3"/>
          <a:srcRect/>
          <a:stretch>
            <a:fillRect/>
          </a:stretch>
        </p:blipFill>
        <p:spPr bwMode="auto">
          <a:xfrm>
            <a:off x="2714612" y="2571744"/>
            <a:ext cx="3400425" cy="628650"/>
          </a:xfrm>
          <a:prstGeom prst="rect">
            <a:avLst/>
          </a:prstGeom>
          <a:noFill/>
          <a:ln w="9525">
            <a:noFill/>
            <a:miter lim="800000"/>
            <a:headEnd/>
            <a:tailEnd/>
          </a:ln>
          <a:effectLst/>
        </p:spPr>
      </p:pic>
      <p:sp>
        <p:nvSpPr>
          <p:cNvPr id="8" name="TextBox 7"/>
          <p:cNvSpPr txBox="1"/>
          <p:nvPr/>
        </p:nvSpPr>
        <p:spPr>
          <a:xfrm>
            <a:off x="1071538" y="2285992"/>
            <a:ext cx="5643602" cy="369332"/>
          </a:xfrm>
          <a:prstGeom prst="rect">
            <a:avLst/>
          </a:prstGeom>
          <a:noFill/>
        </p:spPr>
        <p:txBody>
          <a:bodyPr wrap="square" rtlCol="0">
            <a:spAutoFit/>
          </a:bodyPr>
          <a:lstStyle/>
          <a:p>
            <a:r>
              <a:rPr lang="en-IN" dirty="0" smtClean="0"/>
              <a:t>If 1/T</a:t>
            </a:r>
            <a:r>
              <a:rPr lang="en-IN" baseline="-25000" dirty="0" smtClean="0"/>
              <a:t>0</a:t>
            </a:r>
            <a:r>
              <a:rPr lang="en-IN" dirty="0" smtClean="0"/>
              <a:t> is </a:t>
            </a:r>
            <a:r>
              <a:rPr lang="el-GR" dirty="0" smtClean="0"/>
              <a:t>Δ</a:t>
            </a:r>
            <a:r>
              <a:rPr lang="en-US" dirty="0" smtClean="0"/>
              <a:t>f   then </a:t>
            </a:r>
            <a:endParaRPr lang="en-US" dirty="0"/>
          </a:p>
        </p:txBody>
      </p:sp>
      <p:pic>
        <p:nvPicPr>
          <p:cNvPr id="517124" name="Picture 4"/>
          <p:cNvPicPr>
            <a:picLocks noChangeAspect="1" noChangeArrowheads="1"/>
          </p:cNvPicPr>
          <p:nvPr/>
        </p:nvPicPr>
        <p:blipFill>
          <a:blip r:embed="rId4"/>
          <a:srcRect/>
          <a:stretch>
            <a:fillRect/>
          </a:stretch>
        </p:blipFill>
        <p:spPr bwMode="auto">
          <a:xfrm>
            <a:off x="2786050" y="3429000"/>
            <a:ext cx="2800350" cy="533400"/>
          </a:xfrm>
          <a:prstGeom prst="rect">
            <a:avLst/>
          </a:prstGeom>
          <a:noFill/>
          <a:ln w="9525">
            <a:noFill/>
            <a:miter lim="800000"/>
            <a:headEnd/>
            <a:tailEnd/>
          </a:ln>
          <a:effectLst/>
        </p:spPr>
      </p:pic>
      <p:cxnSp>
        <p:nvCxnSpPr>
          <p:cNvPr id="11" name="Straight Arrow Connector 10"/>
          <p:cNvCxnSpPr/>
          <p:nvPr/>
        </p:nvCxnSpPr>
        <p:spPr>
          <a:xfrm rot="10800000" flipV="1">
            <a:off x="3071802" y="3071810"/>
            <a:ext cx="1143008" cy="4286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071538" y="4143380"/>
            <a:ext cx="5643602" cy="369332"/>
          </a:xfrm>
          <a:prstGeom prst="rect">
            <a:avLst/>
          </a:prstGeom>
          <a:noFill/>
        </p:spPr>
        <p:txBody>
          <a:bodyPr wrap="square" rtlCol="0">
            <a:spAutoFit/>
          </a:bodyPr>
          <a:lstStyle/>
          <a:p>
            <a:r>
              <a:rPr lang="en-IN" dirty="0" smtClean="0"/>
              <a:t>Substituting </a:t>
            </a:r>
            <a:r>
              <a:rPr lang="en-IN" dirty="0" err="1" smtClean="0"/>
              <a:t>a</a:t>
            </a:r>
            <a:r>
              <a:rPr lang="en-IN" baseline="-25000" dirty="0" err="1" smtClean="0"/>
              <a:t>k</a:t>
            </a:r>
            <a:r>
              <a:rPr lang="en-IN" baseline="-25000" dirty="0" smtClean="0"/>
              <a:t> </a:t>
            </a:r>
            <a:r>
              <a:rPr lang="en-IN" dirty="0" smtClean="0"/>
              <a:t>and taking t</a:t>
            </a:r>
            <a:r>
              <a:rPr lang="en-IN" baseline="-25000" dirty="0" smtClean="0"/>
              <a:t>0</a:t>
            </a:r>
            <a:r>
              <a:rPr lang="en-IN" dirty="0" smtClean="0"/>
              <a:t>=T/2</a:t>
            </a:r>
            <a:r>
              <a:rPr lang="en-IN" baseline="-25000" dirty="0" smtClean="0"/>
              <a:t> </a:t>
            </a:r>
            <a:endParaRPr lang="en-US" dirty="0"/>
          </a:p>
        </p:txBody>
      </p:sp>
      <p:pic>
        <p:nvPicPr>
          <p:cNvPr id="517126" name="Picture 6"/>
          <p:cNvPicPr>
            <a:picLocks noChangeAspect="1" noChangeArrowheads="1"/>
          </p:cNvPicPr>
          <p:nvPr/>
        </p:nvPicPr>
        <p:blipFill>
          <a:blip r:embed="rId5"/>
          <a:srcRect/>
          <a:stretch>
            <a:fillRect/>
          </a:stretch>
        </p:blipFill>
        <p:spPr bwMode="auto">
          <a:xfrm>
            <a:off x="4286248" y="5357826"/>
            <a:ext cx="2066925" cy="590550"/>
          </a:xfrm>
          <a:prstGeom prst="rect">
            <a:avLst/>
          </a:prstGeom>
          <a:noFill/>
          <a:ln w="9525">
            <a:noFill/>
            <a:miter lim="800000"/>
            <a:headEnd/>
            <a:tailEnd/>
          </a:ln>
          <a:effectLst/>
        </p:spPr>
      </p:pic>
      <p:sp>
        <p:nvSpPr>
          <p:cNvPr id="15" name="TextBox 14"/>
          <p:cNvSpPr txBox="1"/>
          <p:nvPr/>
        </p:nvSpPr>
        <p:spPr>
          <a:xfrm>
            <a:off x="1071538" y="5357826"/>
            <a:ext cx="5643602" cy="369332"/>
          </a:xfrm>
          <a:prstGeom prst="rect">
            <a:avLst/>
          </a:prstGeom>
          <a:noFill/>
        </p:spPr>
        <p:txBody>
          <a:bodyPr wrap="square" rtlCol="0">
            <a:spAutoFit/>
          </a:bodyPr>
          <a:lstStyle/>
          <a:p>
            <a:r>
              <a:rPr lang="en-US" dirty="0" smtClean="0"/>
              <a:t>Inverse Fourier transform is</a:t>
            </a:r>
            <a:endParaRPr lang="en-US" dirty="0"/>
          </a:p>
        </p:txBody>
      </p:sp>
      <p:pic>
        <p:nvPicPr>
          <p:cNvPr id="517127" name="Picture 7"/>
          <p:cNvPicPr>
            <a:picLocks noChangeAspect="1" noChangeArrowheads="1"/>
          </p:cNvPicPr>
          <p:nvPr/>
        </p:nvPicPr>
        <p:blipFill>
          <a:blip r:embed="rId6"/>
          <a:srcRect/>
          <a:stretch>
            <a:fillRect/>
          </a:stretch>
        </p:blipFill>
        <p:spPr bwMode="auto">
          <a:xfrm>
            <a:off x="3000364" y="4714884"/>
            <a:ext cx="2028825" cy="466725"/>
          </a:xfrm>
          <a:prstGeom prst="rect">
            <a:avLst/>
          </a:prstGeom>
          <a:noFill/>
          <a:ln w="9525">
            <a:noFill/>
            <a:miter lim="800000"/>
            <a:headEnd/>
            <a:tailEnd/>
          </a:ln>
          <a:effec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4" name="Slide Number Placeholder 5">
            <a:extLst>
              <a:ext uri="{FF2B5EF4-FFF2-40B4-BE49-F238E27FC236}">
                <a16:creationId xmlns="" xmlns:a16="http://schemas.microsoft.com/office/drawing/2014/main" id="{E5A37642-AE5F-468A-9140-6375B75B9A03}"/>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70C92B6A-359C-4B06-976E-26D4B9E73D7B}" type="slidenum">
              <a:rPr lang="en-US" altLang="en-US" sz="1400"/>
              <a:pPr eaLnBrk="1" hangingPunct="1"/>
              <a:t>100</a:t>
            </a:fld>
            <a:endParaRPr lang="en-US" altLang="en-US" sz="1400"/>
          </a:p>
        </p:txBody>
      </p:sp>
      <p:sp>
        <p:nvSpPr>
          <p:cNvPr id="69635" name="Rectangle 2">
            <a:extLst>
              <a:ext uri="{FF2B5EF4-FFF2-40B4-BE49-F238E27FC236}">
                <a16:creationId xmlns="" xmlns:a16="http://schemas.microsoft.com/office/drawing/2014/main" id="{87E2513E-DF5A-46FD-8AD8-A478074FDE6A}"/>
              </a:ext>
            </a:extLst>
          </p:cNvPr>
          <p:cNvSpPr>
            <a:spLocks noGrp="1" noChangeArrowheads="1"/>
          </p:cNvSpPr>
          <p:nvPr>
            <p:ph type="title"/>
          </p:nvPr>
        </p:nvSpPr>
        <p:spPr/>
        <p:txBody>
          <a:bodyPr/>
          <a:lstStyle/>
          <a:p>
            <a:pPr eaLnBrk="1" hangingPunct="1"/>
            <a:r>
              <a:rPr lang="en-US" altLang="en-US"/>
              <a:t>Complexity analysis</a:t>
            </a:r>
          </a:p>
        </p:txBody>
      </p:sp>
      <p:sp>
        <p:nvSpPr>
          <p:cNvPr id="1703939" name="Rectangle 3">
            <a:extLst>
              <a:ext uri="{FF2B5EF4-FFF2-40B4-BE49-F238E27FC236}">
                <a16:creationId xmlns="" xmlns:a16="http://schemas.microsoft.com/office/drawing/2014/main" id="{C5CC835A-122E-431B-A950-A09751A9C8F7}"/>
              </a:ext>
            </a:extLst>
          </p:cNvPr>
          <p:cNvSpPr>
            <a:spLocks noGrp="1" noChangeArrowheads="1"/>
          </p:cNvSpPr>
          <p:nvPr>
            <p:ph type="body" idx="1"/>
          </p:nvPr>
        </p:nvSpPr>
        <p:spPr/>
        <p:txBody>
          <a:bodyPr/>
          <a:lstStyle/>
          <a:p>
            <a:pPr eaLnBrk="1" hangingPunct="1">
              <a:lnSpc>
                <a:spcPct val="90000"/>
              </a:lnSpc>
            </a:pPr>
            <a:r>
              <a:rPr lang="en-US" altLang="en-US" sz="2800"/>
              <a:t>In n=2, 4 sample points</a:t>
            </a:r>
          </a:p>
          <a:p>
            <a:pPr eaLnBrk="1" hangingPunct="1">
              <a:lnSpc>
                <a:spcPct val="90000"/>
              </a:lnSpc>
            </a:pPr>
            <a:r>
              <a:rPr lang="en-US" altLang="en-US" sz="2800"/>
              <a:t>F</a:t>
            </a:r>
            <a:r>
              <a:rPr lang="en-US" altLang="en-US" sz="2800" baseline="-25000"/>
              <a:t>even </a:t>
            </a:r>
            <a:r>
              <a:rPr lang="en-US" altLang="en-US" sz="2800"/>
              <a:t> contains 2 even points {x</a:t>
            </a:r>
            <a:r>
              <a:rPr lang="en-US" altLang="en-US" sz="2800" baseline="-25000"/>
              <a:t>0</a:t>
            </a:r>
            <a:r>
              <a:rPr lang="en-US" altLang="en-US" sz="2800"/>
              <a:t>, x</a:t>
            </a:r>
            <a:r>
              <a:rPr lang="en-US" altLang="en-US" sz="2800" baseline="-25000"/>
              <a:t>2</a:t>
            </a:r>
            <a:r>
              <a:rPr lang="en-US" altLang="en-US" sz="2800"/>
              <a:t>}</a:t>
            </a:r>
          </a:p>
          <a:p>
            <a:pPr eaLnBrk="1" hangingPunct="1">
              <a:lnSpc>
                <a:spcPct val="90000"/>
              </a:lnSpc>
            </a:pPr>
            <a:r>
              <a:rPr lang="en-US" altLang="en-US" sz="2800"/>
              <a:t>Similarly, F</a:t>
            </a:r>
            <a:r>
              <a:rPr lang="en-US" altLang="en-US" sz="2800" baseline="-25000"/>
              <a:t>odd </a:t>
            </a:r>
            <a:r>
              <a:rPr lang="en-US" altLang="en-US" sz="2800"/>
              <a:t>contains 2 even points {x</a:t>
            </a:r>
            <a:r>
              <a:rPr lang="en-US" altLang="en-US" sz="2800" baseline="-25000"/>
              <a:t>1</a:t>
            </a:r>
            <a:r>
              <a:rPr lang="en-US" altLang="en-US" sz="2800"/>
              <a:t>, x</a:t>
            </a:r>
            <a:r>
              <a:rPr lang="en-US" altLang="en-US" sz="2800" baseline="-25000"/>
              <a:t>3</a:t>
            </a:r>
            <a:r>
              <a:rPr lang="en-US" altLang="en-US" sz="2800"/>
              <a:t>}</a:t>
            </a:r>
          </a:p>
          <a:p>
            <a:pPr eaLnBrk="1" hangingPunct="1">
              <a:lnSpc>
                <a:spcPct val="90000"/>
              </a:lnSpc>
            </a:pPr>
            <a:r>
              <a:rPr lang="en-US" altLang="en-US" sz="2800"/>
              <a:t>Two points requires m(1) and a(1)</a:t>
            </a:r>
          </a:p>
          <a:p>
            <a:pPr eaLnBrk="1" hangingPunct="1">
              <a:lnSpc>
                <a:spcPct val="90000"/>
              </a:lnSpc>
            </a:pPr>
            <a:r>
              <a:rPr lang="en-US" altLang="en-US" sz="2800"/>
              <a:t>So, 2m(1) and 2a(1)</a:t>
            </a:r>
          </a:p>
          <a:p>
            <a:pPr eaLnBrk="1" hangingPunct="1">
              <a:lnSpc>
                <a:spcPct val="90000"/>
              </a:lnSpc>
            </a:pPr>
            <a:r>
              <a:rPr lang="en-US" altLang="en-US" sz="2800"/>
              <a:t>F(0) and F(1) needs two multiplications and two additions</a:t>
            </a:r>
          </a:p>
          <a:p>
            <a:pPr eaLnBrk="1" hangingPunct="1">
              <a:lnSpc>
                <a:spcPct val="90000"/>
              </a:lnSpc>
            </a:pPr>
            <a:r>
              <a:rPr lang="en-US" altLang="en-US" sz="2800"/>
              <a:t>F(2), and F(3): two subtraction (addition)</a:t>
            </a:r>
          </a:p>
          <a:p>
            <a:pPr eaLnBrk="1" hangingPunct="1">
              <a:lnSpc>
                <a:spcPct val="90000"/>
              </a:lnSpc>
            </a:pPr>
            <a:r>
              <a:rPr lang="en-US" altLang="en-US" sz="2800"/>
              <a:t>m(2) =2 m(1)+2 and a(2) = 2a(1)+4</a:t>
            </a:r>
          </a:p>
        </p:txBody>
      </p:sp>
    </p:spTree>
    <p:extLst>
      <p:ext uri="{BB962C8B-B14F-4D97-AF65-F5344CB8AC3E}">
        <p14:creationId xmlns="" xmlns:p14="http://schemas.microsoft.com/office/powerpoint/2010/main" val="31747823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039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70393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70393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70393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703939">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703939">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703939">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7039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3939" grpId="0" build="p"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8" name="Slide Number Placeholder 5">
            <a:extLst>
              <a:ext uri="{FF2B5EF4-FFF2-40B4-BE49-F238E27FC236}">
                <a16:creationId xmlns="" xmlns:a16="http://schemas.microsoft.com/office/drawing/2014/main" id="{6B9D3123-E95F-4C3D-B36E-CEA90F817162}"/>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E2977B75-4567-4EB1-BE6D-51A6E18E544A}" type="slidenum">
              <a:rPr lang="en-US" altLang="en-US" sz="1400"/>
              <a:pPr eaLnBrk="1" hangingPunct="1"/>
              <a:t>101</a:t>
            </a:fld>
            <a:endParaRPr lang="en-US" altLang="en-US" sz="1400"/>
          </a:p>
        </p:txBody>
      </p:sp>
      <p:sp>
        <p:nvSpPr>
          <p:cNvPr id="70659" name="Rectangle 2">
            <a:extLst>
              <a:ext uri="{FF2B5EF4-FFF2-40B4-BE49-F238E27FC236}">
                <a16:creationId xmlns="" xmlns:a16="http://schemas.microsoft.com/office/drawing/2014/main" id="{A58C548F-FC22-42DE-92EC-ADC0005254F8}"/>
              </a:ext>
            </a:extLst>
          </p:cNvPr>
          <p:cNvSpPr>
            <a:spLocks noGrp="1" noChangeArrowheads="1"/>
          </p:cNvSpPr>
          <p:nvPr>
            <p:ph type="title"/>
          </p:nvPr>
        </p:nvSpPr>
        <p:spPr/>
        <p:txBody>
          <a:bodyPr/>
          <a:lstStyle/>
          <a:p>
            <a:pPr eaLnBrk="1" hangingPunct="1"/>
            <a:r>
              <a:rPr lang="en-US" altLang="en-US"/>
              <a:t>Complexity analysis</a:t>
            </a:r>
          </a:p>
        </p:txBody>
      </p:sp>
      <p:sp>
        <p:nvSpPr>
          <p:cNvPr id="1704963" name="Rectangle 3">
            <a:extLst>
              <a:ext uri="{FF2B5EF4-FFF2-40B4-BE49-F238E27FC236}">
                <a16:creationId xmlns="" xmlns:a16="http://schemas.microsoft.com/office/drawing/2014/main" id="{77046764-A345-4CD5-8E7F-9B84B6BBD400}"/>
              </a:ext>
            </a:extLst>
          </p:cNvPr>
          <p:cNvSpPr>
            <a:spLocks noGrp="1" noChangeArrowheads="1"/>
          </p:cNvSpPr>
          <p:nvPr>
            <p:ph type="body" idx="1"/>
          </p:nvPr>
        </p:nvSpPr>
        <p:spPr/>
        <p:txBody>
          <a:bodyPr/>
          <a:lstStyle/>
          <a:p>
            <a:pPr eaLnBrk="1" hangingPunct="1"/>
            <a:r>
              <a:rPr lang="en-US" altLang="en-US"/>
              <a:t>Similarly, m(3) = 2 m(2) + 4 and a(3) = 2 a(2) + 8</a:t>
            </a:r>
          </a:p>
          <a:p>
            <a:pPr eaLnBrk="1" hangingPunct="1"/>
            <a:r>
              <a:rPr lang="en-US" altLang="en-US"/>
              <a:t>In general, m(n) =2 m(n-1) + 2</a:t>
            </a:r>
            <a:r>
              <a:rPr lang="en-US" altLang="en-US" baseline="30000"/>
              <a:t>n-1</a:t>
            </a:r>
            <a:r>
              <a:rPr lang="en-US" altLang="en-US"/>
              <a:t> and a(n) = 2 a(n-1) + 2</a:t>
            </a:r>
            <a:r>
              <a:rPr lang="en-US" altLang="en-US" baseline="30000"/>
              <a:t>n</a:t>
            </a:r>
            <a:r>
              <a:rPr lang="en-US" altLang="en-US"/>
              <a:t>  where a(1)=2 and m(1)=1</a:t>
            </a:r>
          </a:p>
          <a:p>
            <a:pPr eaLnBrk="1" hangingPunct="1"/>
            <a:r>
              <a:rPr lang="en-US" altLang="en-US"/>
              <a:t>Prove that, </a:t>
            </a:r>
            <a:r>
              <a:rPr lang="en-US" altLang="en-US">
                <a:solidFill>
                  <a:srgbClr val="CC0066"/>
                </a:solidFill>
              </a:rPr>
              <a:t>m(n) = (n. 2</a:t>
            </a:r>
            <a:r>
              <a:rPr lang="en-US" altLang="en-US" baseline="30000">
                <a:solidFill>
                  <a:srgbClr val="CC0066"/>
                </a:solidFill>
              </a:rPr>
              <a:t>n</a:t>
            </a:r>
            <a:r>
              <a:rPr lang="en-US" altLang="en-US">
                <a:solidFill>
                  <a:srgbClr val="CC0066"/>
                </a:solidFill>
              </a:rPr>
              <a:t>)/2</a:t>
            </a:r>
            <a:r>
              <a:rPr lang="en-US" altLang="en-US"/>
              <a:t> and </a:t>
            </a:r>
            <a:r>
              <a:rPr lang="en-US" altLang="en-US">
                <a:solidFill>
                  <a:srgbClr val="CC0066"/>
                </a:solidFill>
              </a:rPr>
              <a:t>a(n) = n. 2</a:t>
            </a:r>
            <a:r>
              <a:rPr lang="en-US" altLang="en-US" baseline="30000">
                <a:solidFill>
                  <a:srgbClr val="CC0066"/>
                </a:solidFill>
              </a:rPr>
              <a:t>n</a:t>
            </a:r>
            <a:endParaRPr lang="en-US" altLang="en-US">
              <a:solidFill>
                <a:srgbClr val="CC0066"/>
              </a:solidFill>
            </a:endParaRPr>
          </a:p>
        </p:txBody>
      </p:sp>
    </p:spTree>
    <p:extLst>
      <p:ext uri="{BB962C8B-B14F-4D97-AF65-F5344CB8AC3E}">
        <p14:creationId xmlns="" xmlns:p14="http://schemas.microsoft.com/office/powerpoint/2010/main" val="2175109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0496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70496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70496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4963" grpId="0" build="p"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Number Placeholder 5">
            <a:extLst>
              <a:ext uri="{FF2B5EF4-FFF2-40B4-BE49-F238E27FC236}">
                <a16:creationId xmlns="" xmlns:a16="http://schemas.microsoft.com/office/drawing/2014/main" id="{4EE28CE8-6681-4E06-94CB-A72715E74F31}"/>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EA46BA52-65CF-4643-B717-139768B8DBC4}" type="slidenum">
              <a:rPr lang="en-US" altLang="en-US" sz="1400"/>
              <a:pPr eaLnBrk="1" hangingPunct="1"/>
              <a:t>102</a:t>
            </a:fld>
            <a:endParaRPr lang="en-US" altLang="en-US" sz="1400"/>
          </a:p>
        </p:txBody>
      </p:sp>
      <p:sp>
        <p:nvSpPr>
          <p:cNvPr id="71683" name="Rectangle 2">
            <a:extLst>
              <a:ext uri="{FF2B5EF4-FFF2-40B4-BE49-F238E27FC236}">
                <a16:creationId xmlns="" xmlns:a16="http://schemas.microsoft.com/office/drawing/2014/main" id="{B92F441D-55BE-4514-A5DB-22A2C0CBA056}"/>
              </a:ext>
            </a:extLst>
          </p:cNvPr>
          <p:cNvSpPr>
            <a:spLocks noGrp="1" noChangeArrowheads="1"/>
          </p:cNvSpPr>
          <p:nvPr>
            <p:ph type="title"/>
          </p:nvPr>
        </p:nvSpPr>
        <p:spPr/>
        <p:txBody>
          <a:bodyPr>
            <a:normAutofit fontScale="90000"/>
          </a:bodyPr>
          <a:lstStyle/>
          <a:p>
            <a:pPr eaLnBrk="1" hangingPunct="1"/>
            <a:r>
              <a:rPr lang="en-US" altLang="en-US"/>
              <a:t>Discrete Cosine Transform (DCT)</a:t>
            </a:r>
          </a:p>
        </p:txBody>
      </p:sp>
      <p:sp>
        <p:nvSpPr>
          <p:cNvPr id="71684" name="Rectangle 3">
            <a:extLst>
              <a:ext uri="{FF2B5EF4-FFF2-40B4-BE49-F238E27FC236}">
                <a16:creationId xmlns="" xmlns:a16="http://schemas.microsoft.com/office/drawing/2014/main" id="{EE689582-F9EC-45DC-AC8C-16F572C95A98}"/>
              </a:ext>
            </a:extLst>
          </p:cNvPr>
          <p:cNvSpPr>
            <a:spLocks noGrp="1" noChangeArrowheads="1"/>
          </p:cNvSpPr>
          <p:nvPr>
            <p:ph type="body" idx="1"/>
          </p:nvPr>
        </p:nvSpPr>
        <p:spPr/>
        <p:txBody>
          <a:bodyPr/>
          <a:lstStyle/>
          <a:p>
            <a:pPr eaLnBrk="1" hangingPunct="1">
              <a:buFont typeface="Wingdings" panose="05000000000000000000" pitchFamily="2" charset="2"/>
              <a:buChar char="ü"/>
            </a:pPr>
            <a:r>
              <a:rPr lang="en-US" altLang="en-US" sz="2800" dirty="0">
                <a:latin typeface="Arial" panose="020B0604020202020204" pitchFamily="34" charset="0"/>
              </a:rPr>
              <a:t>Uses sinusoidal basis functions like the Fourier transform </a:t>
            </a:r>
          </a:p>
          <a:p>
            <a:pPr eaLnBrk="1" hangingPunct="1">
              <a:buFont typeface="Wingdings" panose="05000000000000000000" pitchFamily="2" charset="2"/>
              <a:buChar char="ü"/>
            </a:pPr>
            <a:r>
              <a:rPr lang="en-US" altLang="en-US" sz="2800" dirty="0">
                <a:latin typeface="Arial" panose="020B0604020202020204" pitchFamily="34" charset="0"/>
              </a:rPr>
              <a:t>Cosine Transform has following properties</a:t>
            </a:r>
          </a:p>
          <a:p>
            <a:pPr eaLnBrk="1" hangingPunct="1">
              <a:buFont typeface="Wingdings" panose="05000000000000000000" pitchFamily="2" charset="2"/>
              <a:buNone/>
            </a:pPr>
            <a:r>
              <a:rPr lang="en-US" altLang="en-US" sz="2800" dirty="0">
                <a:latin typeface="Arial" panose="020B0604020202020204" pitchFamily="34" charset="0"/>
              </a:rPr>
              <a:t> 	unlike Fourier Transform:  </a:t>
            </a:r>
          </a:p>
          <a:p>
            <a:pPr eaLnBrk="1" hangingPunct="1">
              <a:buSzPct val="50000"/>
              <a:buFont typeface="Wingdings" pitchFamily="2" charset="2"/>
              <a:buChar char="§"/>
            </a:pPr>
            <a:r>
              <a:rPr lang="en-US" altLang="en-US" sz="2400" dirty="0">
                <a:latin typeface="Arial" panose="020B0604020202020204" pitchFamily="34" charset="0"/>
              </a:rPr>
              <a:t>Basis functions are not complex</a:t>
            </a:r>
          </a:p>
          <a:p>
            <a:pPr eaLnBrk="1" hangingPunct="1">
              <a:buSzPct val="50000"/>
              <a:buFont typeface="Wingdings" pitchFamily="2" charset="2"/>
              <a:buChar char="§"/>
            </a:pPr>
            <a:r>
              <a:rPr lang="en-US" altLang="en-US" sz="2400" dirty="0">
                <a:latin typeface="Arial" panose="020B0604020202020204" pitchFamily="34" charset="0"/>
              </a:rPr>
              <a:t>Uses only cosine functions, no sine functions  </a:t>
            </a:r>
          </a:p>
          <a:p>
            <a:pPr eaLnBrk="1" hangingPunct="1">
              <a:buSzPct val="50000"/>
              <a:buFont typeface="Wingdings" pitchFamily="2" charset="2"/>
              <a:buChar char="§"/>
            </a:pPr>
            <a:r>
              <a:rPr lang="en-US" altLang="en-US" sz="2400" dirty="0">
                <a:latin typeface="Arial" panose="020B0604020202020204" pitchFamily="34" charset="0"/>
              </a:rPr>
              <a:t>Requires only real arithmetic</a:t>
            </a:r>
            <a:endParaRPr lang="en-US" altLang="en-US" sz="2400" dirty="0"/>
          </a:p>
        </p:txBody>
      </p:sp>
    </p:spTree>
    <p:extLst>
      <p:ext uri="{BB962C8B-B14F-4D97-AF65-F5344CB8AC3E}">
        <p14:creationId xmlns="" xmlns:p14="http://schemas.microsoft.com/office/powerpoint/2010/main" val="234109186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285728"/>
            <a:ext cx="8229600" cy="1143000"/>
          </a:xfrm>
        </p:spPr>
        <p:txBody>
          <a:bodyPr>
            <a:normAutofit fontScale="90000"/>
          </a:bodyPr>
          <a:lstStyle/>
          <a:p>
            <a:r>
              <a:rPr lang="en-US" dirty="0" smtClean="0"/>
              <a:t>Continuous Cosine Transform (CCT)</a:t>
            </a:r>
            <a:endParaRPr lang="en-US" dirty="0"/>
          </a:p>
        </p:txBody>
      </p:sp>
      <p:sp>
        <p:nvSpPr>
          <p:cNvPr id="4" name="Date Placeholder 3"/>
          <p:cNvSpPr>
            <a:spLocks noGrp="1"/>
          </p:cNvSpPr>
          <p:nvPr>
            <p:ph type="dt" sz="half" idx="10"/>
          </p:nvPr>
        </p:nvSpPr>
        <p:spPr/>
        <p:txBody>
          <a:bodyPr/>
          <a:lstStyle/>
          <a:p>
            <a:pPr>
              <a:lnSpc>
                <a:spcPct val="100000"/>
              </a:lnSpc>
            </a:pPr>
            <a:fld id="{D131E6C7-B6BF-4C28-A363-FB466AF0CBE8}" type="datetime1">
              <a:rPr lang="en-US" sz="1400" b="0" strike="noStrike" spc="-1" smtClean="0">
                <a:solidFill>
                  <a:srgbClr val="000000"/>
                </a:solidFill>
                <a:uFill>
                  <a:solidFill>
                    <a:srgbClr val="FFFFFF"/>
                  </a:solidFill>
                </a:uFill>
                <a:latin typeface="Times New Roman"/>
              </a:rPr>
              <a:pPr>
                <a:lnSpc>
                  <a:spcPct val="100000"/>
                </a:lnSpc>
              </a:pPr>
              <a:t>10/16/2023</a:t>
            </a:fld>
            <a:endParaRPr lang="en-IN" sz="1400" b="0" strike="noStrike" spc="-1">
              <a:solidFill>
                <a:srgbClr val="000000"/>
              </a:solidFill>
              <a:uFill>
                <a:solidFill>
                  <a:srgbClr val="FFFFFF"/>
                </a:solidFill>
              </a:uFill>
              <a:latin typeface="Times New Roman"/>
            </a:endParaRPr>
          </a:p>
        </p:txBody>
      </p:sp>
      <p:sp>
        <p:nvSpPr>
          <p:cNvPr id="5" name="Slide Number Placeholder 4"/>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103</a:t>
            </a:fld>
            <a:endParaRPr lang="en-IN" sz="1400" b="0" strike="noStrike" spc="-1">
              <a:solidFill>
                <a:srgbClr val="000000"/>
              </a:solidFill>
              <a:uFill>
                <a:solidFill>
                  <a:srgbClr val="FFFFFF"/>
                </a:solidFill>
              </a:uFill>
              <a:latin typeface="Times New Roman"/>
            </a:endParaRPr>
          </a:p>
        </p:txBody>
      </p:sp>
      <p:graphicFrame>
        <p:nvGraphicFramePr>
          <p:cNvPr id="6" name="Content Placeholder 5"/>
          <p:cNvGraphicFramePr>
            <a:graphicFrameLocks noChangeAspect="1"/>
          </p:cNvGraphicFramePr>
          <p:nvPr>
            <p:ph idx="1"/>
          </p:nvPr>
        </p:nvGraphicFramePr>
        <p:xfrm>
          <a:off x="1785918" y="1714488"/>
          <a:ext cx="5604672" cy="1001709"/>
        </p:xfrm>
        <a:graphic>
          <a:graphicData uri="http://schemas.openxmlformats.org/presentationml/2006/ole">
            <p:oleObj spid="_x0000_s826370" name="Equation" r:id="rId3" imgW="2628720" imgH="469800" progId="Equation.3">
              <p:embed/>
            </p:oleObj>
          </a:graphicData>
        </a:graphic>
      </p:graphicFrame>
      <p:sp>
        <p:nvSpPr>
          <p:cNvPr id="7" name="Rectangle 6"/>
          <p:cNvSpPr/>
          <p:nvPr/>
        </p:nvSpPr>
        <p:spPr>
          <a:xfrm>
            <a:off x="1571604" y="3000372"/>
            <a:ext cx="6000792" cy="1200329"/>
          </a:xfrm>
          <a:prstGeom prst="rect">
            <a:avLst/>
          </a:prstGeom>
        </p:spPr>
        <p:txBody>
          <a:bodyPr wrap="square">
            <a:spAutoFit/>
          </a:bodyPr>
          <a:lstStyle/>
          <a:p>
            <a:pPr>
              <a:buFont typeface="Wingdings" pitchFamily="2" charset="2"/>
              <a:buChar char="§"/>
            </a:pPr>
            <a:r>
              <a:rPr lang="en-US" i="1" dirty="0" smtClean="0"/>
              <a:t>F</a:t>
            </a:r>
            <a:r>
              <a:rPr lang="en-US" dirty="0" smtClean="0"/>
              <a:t>(</a:t>
            </a:r>
            <a:r>
              <a:rPr lang="en-US" i="1" dirty="0" smtClean="0"/>
              <a:t>ω</a:t>
            </a:r>
            <a:r>
              <a:rPr lang="en-US" dirty="0" smtClean="0"/>
              <a:t>) represents the transformed signal in the frequency domain.</a:t>
            </a:r>
          </a:p>
          <a:p>
            <a:pPr>
              <a:buFont typeface="Wingdings" pitchFamily="2" charset="2"/>
              <a:buChar char="§"/>
            </a:pPr>
            <a:r>
              <a:rPr lang="en-US" i="1" dirty="0" smtClean="0"/>
              <a:t>x</a:t>
            </a:r>
            <a:r>
              <a:rPr lang="en-US" dirty="0" smtClean="0"/>
              <a:t>(</a:t>
            </a:r>
            <a:r>
              <a:rPr lang="en-US" i="1" dirty="0" smtClean="0"/>
              <a:t>t</a:t>
            </a:r>
            <a:r>
              <a:rPr lang="en-US" dirty="0" smtClean="0"/>
              <a:t>) represents the original signal in the time domain.</a:t>
            </a:r>
          </a:p>
          <a:p>
            <a:pPr>
              <a:buFont typeface="Wingdings" pitchFamily="2" charset="2"/>
              <a:buChar char="§"/>
            </a:pPr>
            <a:r>
              <a:rPr lang="el-GR" i="1" dirty="0" smtClean="0"/>
              <a:t>ω</a:t>
            </a:r>
            <a:r>
              <a:rPr lang="en-IN" i="1" dirty="0" smtClean="0"/>
              <a:t> </a:t>
            </a:r>
            <a:r>
              <a:rPr lang="en-US" dirty="0" smtClean="0"/>
              <a:t>is the angular frequency in radians per second.</a:t>
            </a:r>
          </a:p>
        </p:txBody>
      </p:sp>
      <p:graphicFrame>
        <p:nvGraphicFramePr>
          <p:cNvPr id="826371" name="Content Placeholder 5"/>
          <p:cNvGraphicFramePr>
            <a:graphicFrameLocks noChangeAspect="1"/>
          </p:cNvGraphicFramePr>
          <p:nvPr/>
        </p:nvGraphicFramePr>
        <p:xfrm>
          <a:off x="1577975" y="4500563"/>
          <a:ext cx="5114925" cy="1050925"/>
        </p:xfrm>
        <a:graphic>
          <a:graphicData uri="http://schemas.openxmlformats.org/presentationml/2006/ole">
            <p:oleObj spid="_x0000_s826371" name="Equation" r:id="rId4" imgW="2286000" imgH="469800" progId="Equation.3">
              <p:embed/>
            </p:oleObj>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142852"/>
            <a:ext cx="8229600" cy="785818"/>
          </a:xfrm>
        </p:spPr>
        <p:txBody>
          <a:bodyPr>
            <a:normAutofit fontScale="90000"/>
          </a:bodyPr>
          <a:lstStyle/>
          <a:p>
            <a:r>
              <a:rPr lang="en-IN" dirty="0" smtClean="0"/>
              <a:t>DCT</a:t>
            </a:r>
            <a:endParaRPr lang="en-US" dirty="0"/>
          </a:p>
        </p:txBody>
      </p:sp>
      <p:sp>
        <p:nvSpPr>
          <p:cNvPr id="3" name="Content Placeholder 2"/>
          <p:cNvSpPr>
            <a:spLocks noGrp="1"/>
          </p:cNvSpPr>
          <p:nvPr>
            <p:ph idx="1"/>
          </p:nvPr>
        </p:nvSpPr>
        <p:spPr>
          <a:xfrm>
            <a:off x="142844" y="857232"/>
            <a:ext cx="8229600" cy="4681550"/>
          </a:xfrm>
        </p:spPr>
        <p:txBody>
          <a:bodyPr/>
          <a:lstStyle/>
          <a:p>
            <a:pPr algn="just"/>
            <a:r>
              <a:rPr lang="en-US" sz="2400" dirty="0" smtClean="0"/>
              <a:t>specifically designed for discrete signals,</a:t>
            </a:r>
          </a:p>
          <a:p>
            <a:pPr algn="just"/>
            <a:r>
              <a:rPr lang="en-US" sz="2400" dirty="0" smtClean="0"/>
              <a:t>a specific type of Fourier Transform that deals only with cosine functions.</a:t>
            </a:r>
          </a:p>
          <a:p>
            <a:pPr algn="just"/>
            <a:r>
              <a:rPr lang="en-US" sz="2400" dirty="0" smtClean="0"/>
              <a:t>widely used method for transforming a signal or image from the spatial domain into the frequency domain.</a:t>
            </a:r>
          </a:p>
          <a:p>
            <a:pPr algn="just"/>
            <a:r>
              <a:rPr lang="en-US" sz="2400" dirty="0" smtClean="0"/>
              <a:t>DCT expresses a finite sequence of data points in terms of a sum of cosine functions oscillating at different frequencies.</a:t>
            </a:r>
          </a:p>
          <a:p>
            <a:endParaRPr lang="en-US" dirty="0"/>
          </a:p>
        </p:txBody>
      </p:sp>
      <p:sp>
        <p:nvSpPr>
          <p:cNvPr id="4" name="Date Placeholder 3"/>
          <p:cNvSpPr>
            <a:spLocks noGrp="1"/>
          </p:cNvSpPr>
          <p:nvPr>
            <p:ph type="dt" sz="half" idx="10"/>
          </p:nvPr>
        </p:nvSpPr>
        <p:spPr/>
        <p:txBody>
          <a:bodyPr/>
          <a:lstStyle/>
          <a:p>
            <a:pPr>
              <a:lnSpc>
                <a:spcPct val="100000"/>
              </a:lnSpc>
            </a:pPr>
            <a:fld id="{D131E6C7-B6BF-4C28-A363-FB466AF0CBE8}" type="datetime1">
              <a:rPr lang="en-US" sz="1400" b="0" strike="noStrike" spc="-1" smtClean="0">
                <a:solidFill>
                  <a:srgbClr val="000000"/>
                </a:solidFill>
                <a:uFill>
                  <a:solidFill>
                    <a:srgbClr val="FFFFFF"/>
                  </a:solidFill>
                </a:uFill>
                <a:latin typeface="Times New Roman"/>
              </a:rPr>
              <a:pPr>
                <a:lnSpc>
                  <a:spcPct val="100000"/>
                </a:lnSpc>
              </a:pPr>
              <a:t>10/16/2023</a:t>
            </a:fld>
            <a:endParaRPr lang="en-IN" sz="1400" b="0" strike="noStrike" spc="-1">
              <a:solidFill>
                <a:srgbClr val="000000"/>
              </a:solidFill>
              <a:uFill>
                <a:solidFill>
                  <a:srgbClr val="FFFFFF"/>
                </a:solidFill>
              </a:uFill>
              <a:latin typeface="Times New Roman"/>
            </a:endParaRPr>
          </a:p>
        </p:txBody>
      </p:sp>
      <p:sp>
        <p:nvSpPr>
          <p:cNvPr id="5" name="Slide Number Placeholder 4"/>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104</a:t>
            </a:fld>
            <a:endParaRPr lang="en-IN" sz="1400" b="0" strike="noStrike" spc="-1">
              <a:solidFill>
                <a:srgbClr val="000000"/>
              </a:solidFill>
              <a:uFill>
                <a:solidFill>
                  <a:srgbClr val="FFFFFF"/>
                </a:solidFill>
              </a:uFill>
              <a:latin typeface="Times New Roman"/>
            </a:endParaRPr>
          </a:p>
        </p:txBody>
      </p:sp>
      <p:sp>
        <p:nvSpPr>
          <p:cNvPr id="6" name="TextBox 5"/>
          <p:cNvSpPr txBox="1"/>
          <p:nvPr/>
        </p:nvSpPr>
        <p:spPr>
          <a:xfrm>
            <a:off x="357158" y="3857628"/>
            <a:ext cx="1857388" cy="523220"/>
          </a:xfrm>
          <a:prstGeom prst="rect">
            <a:avLst/>
          </a:prstGeom>
          <a:noFill/>
        </p:spPr>
        <p:txBody>
          <a:bodyPr wrap="square" rtlCol="0">
            <a:spAutoFit/>
          </a:bodyPr>
          <a:lstStyle/>
          <a:p>
            <a:r>
              <a:rPr lang="en-IN" sz="2800" b="1" dirty="0" smtClean="0">
                <a:latin typeface="Arial Unicode MS" pitchFamily="34" charset="-128"/>
                <a:ea typeface="Arial Unicode MS" pitchFamily="34" charset="-128"/>
                <a:cs typeface="Arial Unicode MS" pitchFamily="34" charset="-128"/>
              </a:rPr>
              <a:t>1</a:t>
            </a:r>
            <a:r>
              <a:rPr lang="en-IN" sz="2800" b="1" dirty="0" smtClean="0"/>
              <a:t>D DCT</a:t>
            </a:r>
            <a:endParaRPr lang="en-US" sz="2800" b="1" dirty="0"/>
          </a:p>
        </p:txBody>
      </p:sp>
      <p:graphicFrame>
        <p:nvGraphicFramePr>
          <p:cNvPr id="827394" name="Object 2"/>
          <p:cNvGraphicFramePr>
            <a:graphicFrameLocks noChangeAspect="1"/>
          </p:cNvGraphicFramePr>
          <p:nvPr/>
        </p:nvGraphicFramePr>
        <p:xfrm>
          <a:off x="371475" y="4102100"/>
          <a:ext cx="5256213" cy="2663825"/>
        </p:xfrm>
        <a:graphic>
          <a:graphicData uri="http://schemas.openxmlformats.org/presentationml/2006/ole">
            <p:oleObj spid="_x0000_s827394" name="Equation" r:id="rId3" imgW="2273040" imgH="1320480" progId="Equation.3">
              <p:embed/>
            </p:oleObj>
          </a:graphicData>
        </a:graphic>
      </p:graphicFrame>
      <p:pic>
        <p:nvPicPr>
          <p:cNvPr id="827396" name="Picture 4"/>
          <p:cNvPicPr>
            <a:picLocks noChangeAspect="1" noChangeArrowheads="1"/>
          </p:cNvPicPr>
          <p:nvPr/>
        </p:nvPicPr>
        <p:blipFill>
          <a:blip r:embed="rId4"/>
          <a:srcRect/>
          <a:stretch>
            <a:fillRect/>
          </a:stretch>
        </p:blipFill>
        <p:spPr bwMode="auto">
          <a:xfrm>
            <a:off x="5606808" y="4000504"/>
            <a:ext cx="3537192" cy="2857496"/>
          </a:xfrm>
          <a:prstGeom prst="rect">
            <a:avLst/>
          </a:prstGeom>
          <a:noFill/>
          <a:ln w="9525">
            <a:noFill/>
            <a:miter lim="800000"/>
            <a:headEnd/>
            <a:tailEnd/>
          </a:ln>
          <a:effec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lnSpc>
                <a:spcPct val="100000"/>
              </a:lnSpc>
            </a:pPr>
            <a:fld id="{D131E6C7-B6BF-4C28-A363-FB466AF0CBE8}" type="datetime1">
              <a:rPr lang="en-US" sz="1400" b="0" strike="noStrike" spc="-1" smtClean="0">
                <a:solidFill>
                  <a:srgbClr val="000000"/>
                </a:solidFill>
                <a:uFill>
                  <a:solidFill>
                    <a:srgbClr val="FFFFFF"/>
                  </a:solidFill>
                </a:uFill>
                <a:latin typeface="Times New Roman"/>
              </a:rPr>
              <a:pPr>
                <a:lnSpc>
                  <a:spcPct val="100000"/>
                </a:lnSpc>
              </a:pPr>
              <a:t>10/16/2023</a:t>
            </a:fld>
            <a:endParaRPr lang="en-IN" sz="1400" b="0" strike="noStrike" spc="-1">
              <a:solidFill>
                <a:srgbClr val="000000"/>
              </a:solidFill>
              <a:uFill>
                <a:solidFill>
                  <a:srgbClr val="FFFFFF"/>
                </a:solidFill>
              </a:uFill>
              <a:latin typeface="Times New Roman"/>
            </a:endParaRPr>
          </a:p>
        </p:txBody>
      </p:sp>
      <p:sp>
        <p:nvSpPr>
          <p:cNvPr id="5" name="Slide Number Placeholder 4"/>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105</a:t>
            </a:fld>
            <a:endParaRPr lang="en-IN" sz="1400" b="0" strike="noStrike" spc="-1">
              <a:solidFill>
                <a:srgbClr val="000000"/>
              </a:solidFill>
              <a:uFill>
                <a:solidFill>
                  <a:srgbClr val="FFFFFF"/>
                </a:solidFill>
              </a:uFill>
              <a:latin typeface="Times New Roman"/>
            </a:endParaRPr>
          </a:p>
        </p:txBody>
      </p:sp>
      <p:pic>
        <p:nvPicPr>
          <p:cNvPr id="858115" name="Picture 3"/>
          <p:cNvPicPr>
            <a:picLocks noChangeAspect="1" noChangeArrowheads="1"/>
          </p:cNvPicPr>
          <p:nvPr/>
        </p:nvPicPr>
        <p:blipFill>
          <a:blip r:embed="rId2"/>
          <a:srcRect/>
          <a:stretch>
            <a:fillRect/>
          </a:stretch>
        </p:blipFill>
        <p:spPr bwMode="auto">
          <a:xfrm>
            <a:off x="1833563" y="2738438"/>
            <a:ext cx="5476875" cy="1381125"/>
          </a:xfrm>
          <a:prstGeom prst="rect">
            <a:avLst/>
          </a:prstGeom>
          <a:noFill/>
          <a:ln w="9525">
            <a:noFill/>
            <a:miter lim="800000"/>
            <a:headEnd/>
            <a:tailEnd/>
          </a:ln>
          <a:effec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Number Placeholder 5">
            <a:extLst>
              <a:ext uri="{FF2B5EF4-FFF2-40B4-BE49-F238E27FC236}">
                <a16:creationId xmlns="" xmlns:a16="http://schemas.microsoft.com/office/drawing/2014/main" id="{0FBCD5AB-139D-4EBA-A834-A52810C2186C}"/>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2FE4C167-6B03-42CB-A3E1-5A544B4D5C6B}" type="slidenum">
              <a:rPr lang="en-US" altLang="en-US" sz="1400"/>
              <a:pPr eaLnBrk="1" hangingPunct="1"/>
              <a:t>106</a:t>
            </a:fld>
            <a:endParaRPr lang="en-US" altLang="en-US" sz="1400"/>
          </a:p>
        </p:txBody>
      </p:sp>
      <p:sp>
        <p:nvSpPr>
          <p:cNvPr id="72707" name="Rectangle 2">
            <a:extLst>
              <a:ext uri="{FF2B5EF4-FFF2-40B4-BE49-F238E27FC236}">
                <a16:creationId xmlns="" xmlns:a16="http://schemas.microsoft.com/office/drawing/2014/main" id="{5F66B862-2F34-4AC4-969E-F9D66A509213}"/>
              </a:ext>
            </a:extLst>
          </p:cNvPr>
          <p:cNvSpPr>
            <a:spLocks noGrp="1" noChangeArrowheads="1"/>
          </p:cNvSpPr>
          <p:nvPr>
            <p:ph type="body" idx="1"/>
          </p:nvPr>
        </p:nvSpPr>
        <p:spPr>
          <a:xfrm>
            <a:off x="457200" y="381000"/>
            <a:ext cx="8229600" cy="5715000"/>
          </a:xfrm>
        </p:spPr>
        <p:txBody>
          <a:bodyPr/>
          <a:lstStyle/>
          <a:p>
            <a:pPr eaLnBrk="1" hangingPunct="1">
              <a:buFont typeface="Wingdings" panose="05000000000000000000" pitchFamily="2" charset="2"/>
              <a:buChar char="ü"/>
            </a:pPr>
            <a:r>
              <a:rPr lang="en-US" altLang="en-US">
                <a:latin typeface="Arial" panose="020B0604020202020204" pitchFamily="34" charset="0"/>
              </a:rPr>
              <a:t>The </a:t>
            </a:r>
            <a:r>
              <a:rPr lang="en-US" altLang="en-US" b="1" i="1">
                <a:latin typeface="Arial" panose="020B0604020202020204" pitchFamily="34" charset="0"/>
              </a:rPr>
              <a:t>two-dimensional discrete cosine transform (DCT) equation</a:t>
            </a:r>
            <a:r>
              <a:rPr lang="en-US" altLang="en-US">
                <a:latin typeface="Arial" panose="020B0604020202020204" pitchFamily="34" charset="0"/>
              </a:rPr>
              <a:t> for an N x N image is given by:</a:t>
            </a:r>
          </a:p>
          <a:p>
            <a:pPr eaLnBrk="1" hangingPunct="1">
              <a:buFont typeface="Wingdings" panose="05000000000000000000" pitchFamily="2" charset="2"/>
              <a:buChar char="ü"/>
            </a:pPr>
            <a:endParaRPr lang="en-US" altLang="en-US">
              <a:latin typeface="Arial" panose="020B0604020202020204" pitchFamily="34" charset="0"/>
            </a:endParaRPr>
          </a:p>
          <a:p>
            <a:pPr eaLnBrk="1" hangingPunct="1">
              <a:buFont typeface="Wingdings" panose="05000000000000000000" pitchFamily="2" charset="2"/>
              <a:buChar char="ü"/>
            </a:pPr>
            <a:endParaRPr lang="en-US" altLang="en-US">
              <a:latin typeface="Arial" panose="020B0604020202020204" pitchFamily="34" charset="0"/>
            </a:endParaRPr>
          </a:p>
          <a:p>
            <a:pPr eaLnBrk="1" hangingPunct="1">
              <a:buFont typeface="Wingdings" panose="05000000000000000000" pitchFamily="2" charset="2"/>
              <a:buNone/>
            </a:pPr>
            <a:r>
              <a:rPr lang="en-US" altLang="en-US">
                <a:latin typeface="Arial" panose="020B0604020202020204" pitchFamily="34" charset="0"/>
              </a:rPr>
              <a:t>where</a:t>
            </a:r>
          </a:p>
          <a:p>
            <a:pPr eaLnBrk="1" hangingPunct="1">
              <a:buFont typeface="Wingdings" panose="05000000000000000000" pitchFamily="2" charset="2"/>
              <a:buNone/>
            </a:pPr>
            <a:r>
              <a:rPr lang="en-US" altLang="en-US">
                <a:latin typeface="Arial" panose="020B0604020202020204" pitchFamily="34" charset="0"/>
              </a:rPr>
              <a:t>	</a:t>
            </a:r>
          </a:p>
          <a:p>
            <a:pPr eaLnBrk="1" hangingPunct="1">
              <a:buFont typeface="Wingdings" panose="05000000000000000000" pitchFamily="2" charset="2"/>
              <a:buNone/>
            </a:pPr>
            <a:r>
              <a:rPr lang="en-US" altLang="en-US"/>
              <a:t>	</a:t>
            </a:r>
          </a:p>
        </p:txBody>
      </p:sp>
      <p:pic>
        <p:nvPicPr>
          <p:cNvPr id="72708" name="Picture 3" descr="cosineT">
            <a:extLst>
              <a:ext uri="{FF2B5EF4-FFF2-40B4-BE49-F238E27FC236}">
                <a16:creationId xmlns="" xmlns:a16="http://schemas.microsoft.com/office/drawing/2014/main" id="{6C2CFC9D-01CF-4C83-A9EA-DC0410D6984F}"/>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42910" y="1285860"/>
            <a:ext cx="8153400" cy="952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2709" name="Picture 4" descr="CosineTb">
            <a:extLst>
              <a:ext uri="{FF2B5EF4-FFF2-40B4-BE49-F238E27FC236}">
                <a16:creationId xmlns="" xmlns:a16="http://schemas.microsoft.com/office/drawing/2014/main" id="{24472F7D-C4FF-48C9-9834-B352C8EC78CF}"/>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214414" y="2857496"/>
            <a:ext cx="5715000" cy="1943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Box 6"/>
          <p:cNvSpPr txBox="1"/>
          <p:nvPr/>
        </p:nvSpPr>
        <p:spPr>
          <a:xfrm>
            <a:off x="2714612" y="5286388"/>
            <a:ext cx="5429288" cy="646331"/>
          </a:xfrm>
          <a:prstGeom prst="rect">
            <a:avLst/>
          </a:prstGeom>
          <a:noFill/>
        </p:spPr>
        <p:txBody>
          <a:bodyPr wrap="square" rtlCol="0">
            <a:spAutoFit/>
          </a:bodyPr>
          <a:lstStyle/>
          <a:p>
            <a:r>
              <a:rPr lang="en-US" dirty="0" smtClean="0"/>
              <a:t>scaling factors are applied to the DCT coefficients for normalization purposes.</a:t>
            </a:r>
            <a:endParaRPr lang="en-US" dirty="0"/>
          </a:p>
        </p:txBody>
      </p:sp>
      <p:cxnSp>
        <p:nvCxnSpPr>
          <p:cNvPr id="9" name="Straight Arrow Connector 8"/>
          <p:cNvCxnSpPr/>
          <p:nvPr/>
        </p:nvCxnSpPr>
        <p:spPr>
          <a:xfrm rot="16200000" flipV="1">
            <a:off x="3714744" y="4857760"/>
            <a:ext cx="714380" cy="2857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16200000" flipV="1">
            <a:off x="3393273" y="4607727"/>
            <a:ext cx="1571636" cy="71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80360664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0"/>
            <a:ext cx="8229600" cy="571504"/>
          </a:xfrm>
        </p:spPr>
        <p:txBody>
          <a:bodyPr>
            <a:normAutofit fontScale="90000"/>
          </a:bodyPr>
          <a:lstStyle/>
          <a:p>
            <a:r>
              <a:rPr lang="en-IN" dirty="0" smtClean="0"/>
              <a:t>DCT Vs Fourier</a:t>
            </a:r>
            <a:endParaRPr lang="en-US" dirty="0"/>
          </a:p>
        </p:txBody>
      </p:sp>
      <p:sp>
        <p:nvSpPr>
          <p:cNvPr id="4" name="Date Placeholder 3"/>
          <p:cNvSpPr>
            <a:spLocks noGrp="1"/>
          </p:cNvSpPr>
          <p:nvPr>
            <p:ph type="dt" sz="half" idx="10"/>
          </p:nvPr>
        </p:nvSpPr>
        <p:spPr/>
        <p:txBody>
          <a:bodyPr/>
          <a:lstStyle/>
          <a:p>
            <a:pPr>
              <a:lnSpc>
                <a:spcPct val="100000"/>
              </a:lnSpc>
            </a:pPr>
            <a:fld id="{D131E6C7-B6BF-4C28-A363-FB466AF0CBE8}" type="datetime1">
              <a:rPr lang="en-US" sz="1400" b="0" strike="noStrike" spc="-1" smtClean="0">
                <a:solidFill>
                  <a:srgbClr val="000000"/>
                </a:solidFill>
                <a:uFill>
                  <a:solidFill>
                    <a:srgbClr val="FFFFFF"/>
                  </a:solidFill>
                </a:uFill>
                <a:latin typeface="Times New Roman"/>
              </a:rPr>
              <a:pPr>
                <a:lnSpc>
                  <a:spcPct val="100000"/>
                </a:lnSpc>
              </a:pPr>
              <a:t>10/16/2023</a:t>
            </a:fld>
            <a:endParaRPr lang="en-IN" sz="1400" b="0" strike="noStrike" spc="-1">
              <a:solidFill>
                <a:srgbClr val="000000"/>
              </a:solidFill>
              <a:uFill>
                <a:solidFill>
                  <a:srgbClr val="FFFFFF"/>
                </a:solidFill>
              </a:uFill>
              <a:latin typeface="Times New Roman"/>
            </a:endParaRPr>
          </a:p>
        </p:txBody>
      </p:sp>
      <p:sp>
        <p:nvSpPr>
          <p:cNvPr id="5" name="Slide Number Placeholder 4"/>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107</a:t>
            </a:fld>
            <a:endParaRPr lang="en-IN" sz="1400" b="0" strike="noStrike" spc="-1">
              <a:solidFill>
                <a:srgbClr val="000000"/>
              </a:solidFill>
              <a:uFill>
                <a:solidFill>
                  <a:srgbClr val="FFFFFF"/>
                </a:solidFill>
              </a:uFill>
              <a:latin typeface="Times New Roman"/>
            </a:endParaRPr>
          </a:p>
        </p:txBody>
      </p:sp>
      <p:graphicFrame>
        <p:nvGraphicFramePr>
          <p:cNvPr id="6" name="Table 5"/>
          <p:cNvGraphicFramePr>
            <a:graphicFrameLocks noGrp="1"/>
          </p:cNvGraphicFramePr>
          <p:nvPr/>
        </p:nvGraphicFramePr>
        <p:xfrm>
          <a:off x="500034" y="642918"/>
          <a:ext cx="8072494" cy="4587240"/>
        </p:xfrm>
        <a:graphic>
          <a:graphicData uri="http://schemas.openxmlformats.org/drawingml/2006/table">
            <a:tbl>
              <a:tblPr firstRow="1" bandRow="1">
                <a:tableStyleId>{5C22544A-7EE6-4342-B048-85BDC9FD1C3A}</a:tableStyleId>
              </a:tblPr>
              <a:tblGrid>
                <a:gridCol w="4036247"/>
                <a:gridCol w="4036247"/>
              </a:tblGrid>
              <a:tr h="370840">
                <a:tc>
                  <a:txBody>
                    <a:bodyPr/>
                    <a:lstStyle/>
                    <a:p>
                      <a:pPr algn="ctr"/>
                      <a:r>
                        <a:rPr lang="en-IN" dirty="0" smtClean="0">
                          <a:solidFill>
                            <a:schemeClr val="tx1"/>
                          </a:solidFill>
                        </a:rPr>
                        <a:t>DCT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IN" dirty="0" smtClean="0">
                          <a:solidFill>
                            <a:schemeClr val="tx1"/>
                          </a:solidFill>
                        </a:rPr>
                        <a:t>DFT</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gridSpan="2">
                  <a:txBody>
                    <a:bodyPr/>
                    <a:lstStyle/>
                    <a:p>
                      <a:pPr algn="just"/>
                      <a:r>
                        <a:rPr lang="en-IN" b="1" dirty="0" smtClean="0">
                          <a:solidFill>
                            <a:schemeClr val="tx1"/>
                          </a:solidFill>
                        </a:rPr>
                        <a:t>Basic Function</a:t>
                      </a:r>
                      <a:endParaRPr lang="en-US"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just"/>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algn="just"/>
                      <a:r>
                        <a:rPr kumimoji="0" lang="en-US" b="0" i="0" kern="1200" dirty="0" smtClean="0">
                          <a:solidFill>
                            <a:schemeClr val="dk1"/>
                          </a:solidFill>
                          <a:latin typeface="+mn-lt"/>
                          <a:ea typeface="+mn-ea"/>
                          <a:cs typeface="+mn-cs"/>
                        </a:rPr>
                        <a:t>only cosine functions as basis functions,</a:t>
                      </a:r>
                    </a:p>
                    <a:p>
                      <a:pPr algn="just"/>
                      <a:r>
                        <a:rPr kumimoji="0" lang="en-US" b="0" i="0" kern="1200" dirty="0" smtClean="0">
                          <a:solidFill>
                            <a:schemeClr val="dk1"/>
                          </a:solidFill>
                          <a:latin typeface="+mn-lt"/>
                          <a:ea typeface="+mn-ea"/>
                          <a:cs typeface="+mn-cs"/>
                        </a:rPr>
                        <a:t>means it is particularly suitable for analyzing signals that are even (symmetry about the y-axis ) and have real-valued data points.</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kumimoji="0" lang="en-US" b="0" i="0" kern="1200" dirty="0" smtClean="0">
                          <a:solidFill>
                            <a:schemeClr val="dk1"/>
                          </a:solidFill>
                          <a:latin typeface="+mn-lt"/>
                          <a:ea typeface="+mn-ea"/>
                          <a:cs typeface="+mn-cs"/>
                        </a:rPr>
                        <a:t>uses both sine and cosine functions as basis functions, making it suitable for analyzing a wider range of signals, including those with complex or imaginary components.</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gridSpan="2">
                  <a:txBody>
                    <a:bodyPr/>
                    <a:lstStyle/>
                    <a:p>
                      <a:pPr algn="l"/>
                      <a:r>
                        <a:rPr kumimoji="0" lang="en-US" b="1" i="0" kern="1200" dirty="0" smtClean="0">
                          <a:solidFill>
                            <a:schemeClr val="dk1"/>
                          </a:solidFill>
                          <a:latin typeface="+mn-lt"/>
                          <a:ea typeface="+mn-ea"/>
                          <a:cs typeface="+mn-cs"/>
                        </a:rPr>
                        <a:t>Energy Compaction:</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370840">
                <a:tc>
                  <a:txBody>
                    <a:bodyPr/>
                    <a:lstStyle/>
                    <a:p>
                      <a:pPr algn="just"/>
                      <a:r>
                        <a:rPr kumimoji="0" lang="en-US" b="0" i="0" kern="1200" dirty="0" smtClean="0">
                          <a:solidFill>
                            <a:schemeClr val="dk1"/>
                          </a:solidFill>
                          <a:latin typeface="+mn-lt"/>
                          <a:ea typeface="+mn-ea"/>
                          <a:cs typeface="+mn-cs"/>
                        </a:rPr>
                        <a:t>tends to concentrate signal energy into a small number of coefficients, making it especially effective for compression applications.</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r>
                        <a:rPr kumimoji="0" lang="en-US" b="0" i="0" kern="1200" dirty="0" smtClean="0">
                          <a:solidFill>
                            <a:schemeClr val="dk1"/>
                          </a:solidFill>
                          <a:latin typeface="+mn-lt"/>
                          <a:ea typeface="+mn-ea"/>
                          <a:cs typeface="+mn-cs"/>
                        </a:rPr>
                        <a:t>coefficients can be complex numbers, providing phase information in addition to magnitude. This makes DFT powerful for analyzing the phase relationships between different frequency components in a signal.</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7" name="Rectangle 6"/>
          <p:cNvSpPr/>
          <p:nvPr/>
        </p:nvSpPr>
        <p:spPr>
          <a:xfrm>
            <a:off x="4643438" y="142852"/>
            <a:ext cx="1143262" cy="369332"/>
          </a:xfrm>
          <a:prstGeom prst="rect">
            <a:avLst/>
          </a:prstGeom>
        </p:spPr>
        <p:txBody>
          <a:bodyPr wrap="none">
            <a:spAutoFit/>
          </a:bodyPr>
          <a:lstStyle/>
          <a:p>
            <a:r>
              <a:rPr lang="en-US" i="1" dirty="0" smtClean="0"/>
              <a:t>f</a:t>
            </a:r>
            <a:r>
              <a:rPr lang="en-US" dirty="0" smtClean="0"/>
              <a:t>(</a:t>
            </a:r>
            <a:r>
              <a:rPr lang="en-US" i="1" dirty="0" smtClean="0"/>
              <a:t>x</a:t>
            </a:r>
            <a:r>
              <a:rPr lang="en-US" dirty="0" smtClean="0"/>
              <a:t>)=</a:t>
            </a:r>
            <a:r>
              <a:rPr lang="en-US" i="1" dirty="0" smtClean="0"/>
              <a:t>f</a:t>
            </a:r>
            <a:r>
              <a:rPr lang="en-US" dirty="0" smtClean="0"/>
              <a:t>(−</a:t>
            </a:r>
            <a:r>
              <a:rPr lang="en-US" i="1" dirty="0" smtClean="0"/>
              <a:t>x</a:t>
            </a:r>
            <a:r>
              <a:rPr lang="en-US" dirty="0" smtClean="0"/>
              <a:t>)</a:t>
            </a:r>
            <a:endParaRPr lang="en-US" dirty="0"/>
          </a:p>
        </p:txBody>
      </p:sp>
      <p:cxnSp>
        <p:nvCxnSpPr>
          <p:cNvPr id="9" name="Straight Arrow Connector 8"/>
          <p:cNvCxnSpPr/>
          <p:nvPr/>
        </p:nvCxnSpPr>
        <p:spPr>
          <a:xfrm rot="5400000" flipH="1" flipV="1">
            <a:off x="2500298" y="571480"/>
            <a:ext cx="2214578" cy="192882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142852"/>
            <a:ext cx="8229600" cy="724648"/>
          </a:xfrm>
        </p:spPr>
        <p:txBody>
          <a:bodyPr>
            <a:normAutofit fontScale="90000"/>
          </a:bodyPr>
          <a:lstStyle/>
          <a:p>
            <a:r>
              <a:rPr lang="en-IN" dirty="0" smtClean="0"/>
              <a:t>DC co-efficient</a:t>
            </a:r>
            <a:endParaRPr lang="en-US" dirty="0"/>
          </a:p>
        </p:txBody>
      </p:sp>
      <p:sp>
        <p:nvSpPr>
          <p:cNvPr id="3" name="Content Placeholder 2"/>
          <p:cNvSpPr>
            <a:spLocks noGrp="1"/>
          </p:cNvSpPr>
          <p:nvPr>
            <p:ph idx="1"/>
          </p:nvPr>
        </p:nvSpPr>
        <p:spPr>
          <a:xfrm>
            <a:off x="428596" y="1000108"/>
            <a:ext cx="8229600" cy="4389120"/>
          </a:xfrm>
        </p:spPr>
        <p:txBody>
          <a:bodyPr/>
          <a:lstStyle/>
          <a:p>
            <a:r>
              <a:rPr lang="en-US" dirty="0" smtClean="0"/>
              <a:t>refers to the component representing the average value or the constant offset of the input signal.</a:t>
            </a:r>
          </a:p>
          <a:p>
            <a:r>
              <a:rPr lang="en-US" dirty="0" smtClean="0"/>
              <a:t>DC coefficient stands for "Direct Current.”  No phase(unchanging voltage level)</a:t>
            </a:r>
          </a:p>
          <a:p>
            <a:r>
              <a:rPr lang="en-US" dirty="0" smtClean="0"/>
              <a:t>DC coefficient represents the average brightness or intensity level of the pixels in the image block</a:t>
            </a:r>
          </a:p>
          <a:p>
            <a:r>
              <a:rPr lang="en-US" dirty="0" smtClean="0"/>
              <a:t>During the DCT process, the DC coefficient is the first coefficient calculated because it represents the signal's average value.</a:t>
            </a:r>
          </a:p>
          <a:p>
            <a:endParaRPr lang="en-US" dirty="0"/>
          </a:p>
        </p:txBody>
      </p:sp>
      <p:sp>
        <p:nvSpPr>
          <p:cNvPr id="4" name="Date Placeholder 3"/>
          <p:cNvSpPr>
            <a:spLocks noGrp="1"/>
          </p:cNvSpPr>
          <p:nvPr>
            <p:ph type="dt" sz="half" idx="10"/>
          </p:nvPr>
        </p:nvSpPr>
        <p:spPr/>
        <p:txBody>
          <a:bodyPr/>
          <a:lstStyle/>
          <a:p>
            <a:pPr>
              <a:lnSpc>
                <a:spcPct val="100000"/>
              </a:lnSpc>
            </a:pPr>
            <a:fld id="{D131E6C7-B6BF-4C28-A363-FB466AF0CBE8}" type="datetime1">
              <a:rPr lang="en-US" sz="1400" b="0" strike="noStrike" spc="-1" smtClean="0">
                <a:solidFill>
                  <a:srgbClr val="000000"/>
                </a:solidFill>
                <a:uFill>
                  <a:solidFill>
                    <a:srgbClr val="FFFFFF"/>
                  </a:solidFill>
                </a:uFill>
                <a:latin typeface="Times New Roman"/>
              </a:rPr>
              <a:pPr>
                <a:lnSpc>
                  <a:spcPct val="100000"/>
                </a:lnSpc>
              </a:pPr>
              <a:t>10/16/2023</a:t>
            </a:fld>
            <a:endParaRPr lang="en-IN" sz="1400" b="0" strike="noStrike" spc="-1">
              <a:solidFill>
                <a:srgbClr val="000000"/>
              </a:solidFill>
              <a:uFill>
                <a:solidFill>
                  <a:srgbClr val="FFFFFF"/>
                </a:solidFill>
              </a:uFill>
              <a:latin typeface="Times New Roman"/>
            </a:endParaRPr>
          </a:p>
        </p:txBody>
      </p:sp>
      <p:sp>
        <p:nvSpPr>
          <p:cNvPr id="5" name="Slide Number Placeholder 4"/>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108</a:t>
            </a:fld>
            <a:endParaRPr lang="en-IN" sz="1400" b="0" strike="noStrike" spc="-1">
              <a:solidFill>
                <a:srgbClr val="000000"/>
              </a:solidFill>
              <a:uFill>
                <a:solidFill>
                  <a:srgbClr val="FFFFFF"/>
                </a:solidFill>
              </a:uFill>
              <a:latin typeface="Times New Roman"/>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142852"/>
            <a:ext cx="8229600" cy="857248"/>
          </a:xfrm>
        </p:spPr>
        <p:txBody>
          <a:bodyPr/>
          <a:lstStyle/>
          <a:p>
            <a:r>
              <a:rPr lang="en-IN" dirty="0" smtClean="0"/>
              <a:t>Application of DCT</a:t>
            </a:r>
            <a:endParaRPr lang="en-US" dirty="0"/>
          </a:p>
        </p:txBody>
      </p:sp>
      <p:sp>
        <p:nvSpPr>
          <p:cNvPr id="3" name="Content Placeholder 2"/>
          <p:cNvSpPr>
            <a:spLocks noGrp="1"/>
          </p:cNvSpPr>
          <p:nvPr>
            <p:ph idx="1"/>
          </p:nvPr>
        </p:nvSpPr>
        <p:spPr>
          <a:xfrm>
            <a:off x="457200" y="1142984"/>
            <a:ext cx="8229600" cy="5181616"/>
          </a:xfrm>
        </p:spPr>
        <p:txBody>
          <a:bodyPr>
            <a:normAutofit/>
          </a:bodyPr>
          <a:lstStyle/>
          <a:p>
            <a:r>
              <a:rPr lang="en-US" b="1" dirty="0" smtClean="0"/>
              <a:t>Image Compression: </a:t>
            </a:r>
          </a:p>
          <a:p>
            <a:pPr algn="just">
              <a:buFont typeface="Wingdings" pitchFamily="2" charset="2"/>
              <a:buChar char="§"/>
            </a:pPr>
            <a:r>
              <a:rPr lang="en-US" sz="2000" dirty="0" smtClean="0"/>
              <a:t>transforms spatial image data into frequency components.</a:t>
            </a:r>
          </a:p>
          <a:p>
            <a:pPr algn="just">
              <a:buFont typeface="Wingdings" pitchFamily="2" charset="2"/>
              <a:buChar char="§"/>
            </a:pPr>
            <a:r>
              <a:rPr lang="en-US" sz="2000" dirty="0" smtClean="0"/>
              <a:t> allowing the removal of less significant data (high-frequency components) and retaining important information (low-frequency components). </a:t>
            </a:r>
          </a:p>
          <a:p>
            <a:pPr algn="just">
              <a:buFont typeface="Wingdings" pitchFamily="2" charset="2"/>
              <a:buChar char="§"/>
            </a:pPr>
            <a:r>
              <a:rPr lang="en-US" sz="2000" dirty="0" smtClean="0"/>
              <a:t>This process significantly reduces the file size without substantial loss of image quality.</a:t>
            </a:r>
          </a:p>
          <a:p>
            <a:pPr algn="just">
              <a:buFont typeface="Wingdings" pitchFamily="2" charset="2"/>
              <a:buChar char="§"/>
            </a:pPr>
            <a:r>
              <a:rPr lang="en-IN" sz="2000" dirty="0" smtClean="0"/>
              <a:t>Example JPEG</a:t>
            </a:r>
          </a:p>
          <a:p>
            <a:r>
              <a:rPr lang="en-US" b="1" dirty="0" smtClean="0"/>
              <a:t>Video Compression</a:t>
            </a:r>
          </a:p>
          <a:p>
            <a:pPr>
              <a:buNone/>
            </a:pPr>
            <a:r>
              <a:rPr lang="en-US" sz="1800" dirty="0" smtClean="0"/>
              <a:t>MPEG (Moving Picture Experts Group)</a:t>
            </a:r>
            <a:endParaRPr lang="en-US" sz="1800" b="1" dirty="0" smtClean="0"/>
          </a:p>
          <a:p>
            <a:pPr>
              <a:buNone/>
            </a:pPr>
            <a:endParaRPr lang="en-US" sz="2000" b="1" dirty="0" smtClean="0"/>
          </a:p>
          <a:p>
            <a:pPr algn="just">
              <a:buNone/>
            </a:pPr>
            <a:r>
              <a:rPr lang="en-US" b="1" dirty="0" smtClean="0"/>
              <a:t>Watermarking:</a:t>
            </a:r>
            <a:r>
              <a:rPr lang="en-US" sz="2000" b="1" dirty="0" smtClean="0"/>
              <a:t> </a:t>
            </a:r>
            <a:r>
              <a:rPr lang="en-US" sz="2000" dirty="0" smtClean="0"/>
              <a:t>a watermark (a hidden message or signal) is embedded into multimedia data (images, audio, or video) by modifying the DCT coefficients. </a:t>
            </a:r>
            <a:endParaRPr lang="en-US" sz="2000" b="1" dirty="0" smtClean="0"/>
          </a:p>
        </p:txBody>
      </p:sp>
      <p:sp>
        <p:nvSpPr>
          <p:cNvPr id="4" name="Date Placeholder 3"/>
          <p:cNvSpPr>
            <a:spLocks noGrp="1"/>
          </p:cNvSpPr>
          <p:nvPr>
            <p:ph type="dt" sz="half" idx="10"/>
          </p:nvPr>
        </p:nvSpPr>
        <p:spPr/>
        <p:txBody>
          <a:bodyPr/>
          <a:lstStyle/>
          <a:p>
            <a:pPr>
              <a:lnSpc>
                <a:spcPct val="100000"/>
              </a:lnSpc>
            </a:pPr>
            <a:fld id="{D131E6C7-B6BF-4C28-A363-FB466AF0CBE8}" type="datetime1">
              <a:rPr lang="en-US" sz="1400" b="0" strike="noStrike" spc="-1" smtClean="0">
                <a:solidFill>
                  <a:srgbClr val="000000"/>
                </a:solidFill>
                <a:uFill>
                  <a:solidFill>
                    <a:srgbClr val="FFFFFF"/>
                  </a:solidFill>
                </a:uFill>
                <a:latin typeface="Times New Roman"/>
              </a:rPr>
              <a:pPr>
                <a:lnSpc>
                  <a:spcPct val="100000"/>
                </a:lnSpc>
              </a:pPr>
              <a:t>10/16/2023</a:t>
            </a:fld>
            <a:endParaRPr lang="en-IN" sz="1400" b="0" strike="noStrike" spc="-1">
              <a:solidFill>
                <a:srgbClr val="000000"/>
              </a:solidFill>
              <a:uFill>
                <a:solidFill>
                  <a:srgbClr val="FFFFFF"/>
                </a:solidFill>
              </a:uFill>
              <a:latin typeface="Times New Roman"/>
            </a:endParaRPr>
          </a:p>
        </p:txBody>
      </p:sp>
      <p:sp>
        <p:nvSpPr>
          <p:cNvPr id="5" name="Slide Number Placeholder 4"/>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109</a:t>
            </a:fld>
            <a:endParaRPr lang="en-IN" sz="1400" b="0" strike="noStrike" spc="-1">
              <a:solidFill>
                <a:srgbClr val="000000"/>
              </a:solidFill>
              <a:uFill>
                <a:solidFill>
                  <a:srgbClr val="FFFFFF"/>
                </a:solidFill>
              </a:uFill>
              <a:latin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nSpc>
                <a:spcPct val="100000"/>
              </a:lnSpc>
            </a:pPr>
            <a:fld id="{1B56F33A-D2BC-4F4B-8193-BDD6148E4E12}" type="datetime1">
              <a:rPr lang="en-US" sz="1400" b="0" strike="noStrike" spc="-1" smtClean="0">
                <a:solidFill>
                  <a:srgbClr val="000000"/>
                </a:solidFill>
                <a:uFill>
                  <a:solidFill>
                    <a:srgbClr val="FFFFFF"/>
                  </a:solidFill>
                </a:uFill>
                <a:latin typeface="Times New Roman"/>
              </a:rPr>
              <a:pPr>
                <a:lnSpc>
                  <a:spcPct val="100000"/>
                </a:lnSpc>
              </a:pPr>
              <a:t>10/16/2023</a:t>
            </a:fld>
            <a:endParaRPr lang="en-IN" sz="1400" b="0" strike="noStrike" spc="-1">
              <a:solidFill>
                <a:srgbClr val="000000"/>
              </a:solidFill>
              <a:uFill>
                <a:solidFill>
                  <a:srgbClr val="FFFFFF"/>
                </a:solidFill>
              </a:uFill>
              <a:latin typeface="Times New Roman"/>
            </a:endParaRPr>
          </a:p>
        </p:txBody>
      </p:sp>
      <p:sp>
        <p:nvSpPr>
          <p:cNvPr id="3" name="Slide Number Placeholder 2"/>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11</a:t>
            </a:fld>
            <a:endParaRPr lang="en-IN" sz="1400" b="0" strike="noStrike" spc="-1">
              <a:solidFill>
                <a:srgbClr val="000000"/>
              </a:solidFill>
              <a:uFill>
                <a:solidFill>
                  <a:srgbClr val="FFFFFF"/>
                </a:solidFill>
              </a:uFill>
              <a:latin typeface="Times New Roman"/>
            </a:endParaRPr>
          </a:p>
        </p:txBody>
      </p:sp>
      <p:pic>
        <p:nvPicPr>
          <p:cNvPr id="519170" name="Picture 2"/>
          <p:cNvPicPr>
            <a:picLocks noChangeAspect="1" noChangeArrowheads="1"/>
          </p:cNvPicPr>
          <p:nvPr/>
        </p:nvPicPr>
        <p:blipFill>
          <a:blip r:embed="rId2"/>
          <a:srcRect/>
          <a:stretch>
            <a:fillRect/>
          </a:stretch>
        </p:blipFill>
        <p:spPr bwMode="auto">
          <a:xfrm>
            <a:off x="5072066" y="714356"/>
            <a:ext cx="1981200" cy="2133600"/>
          </a:xfrm>
          <a:prstGeom prst="rect">
            <a:avLst/>
          </a:prstGeom>
          <a:noFill/>
          <a:ln w="9525">
            <a:noFill/>
            <a:miter lim="800000"/>
            <a:headEnd/>
            <a:tailEnd/>
          </a:ln>
          <a:effectLst/>
        </p:spPr>
      </p:pic>
      <p:sp>
        <p:nvSpPr>
          <p:cNvPr id="5" name="TextBox 4"/>
          <p:cNvSpPr txBox="1"/>
          <p:nvPr/>
        </p:nvSpPr>
        <p:spPr>
          <a:xfrm>
            <a:off x="857224" y="571480"/>
            <a:ext cx="6786610" cy="369332"/>
          </a:xfrm>
          <a:prstGeom prst="rect">
            <a:avLst/>
          </a:prstGeom>
          <a:noFill/>
        </p:spPr>
        <p:txBody>
          <a:bodyPr wrap="square" rtlCol="0">
            <a:spAutoFit/>
          </a:bodyPr>
          <a:lstStyle/>
          <a:p>
            <a:r>
              <a:rPr lang="en-IN" dirty="0" smtClean="0"/>
              <a:t>Find Fourier transform of </a:t>
            </a:r>
            <a:endParaRPr lang="en-US" dirty="0"/>
          </a:p>
        </p:txBody>
      </p:sp>
      <p:pic>
        <p:nvPicPr>
          <p:cNvPr id="519171" name="Picture 3"/>
          <p:cNvPicPr>
            <a:picLocks noChangeAspect="1" noChangeArrowheads="1"/>
          </p:cNvPicPr>
          <p:nvPr/>
        </p:nvPicPr>
        <p:blipFill>
          <a:blip r:embed="rId3"/>
          <a:srcRect/>
          <a:stretch>
            <a:fillRect/>
          </a:stretch>
        </p:blipFill>
        <p:spPr bwMode="auto">
          <a:xfrm>
            <a:off x="714348" y="3357562"/>
            <a:ext cx="4514850" cy="2466975"/>
          </a:xfrm>
          <a:prstGeom prst="rect">
            <a:avLst/>
          </a:prstGeom>
          <a:noFill/>
          <a:ln w="9525">
            <a:noFill/>
            <a:miter lim="800000"/>
            <a:headEnd/>
            <a:tailEnd/>
          </a:ln>
          <a:effec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14356"/>
            <a:ext cx="8229600" cy="5610244"/>
          </a:xfrm>
        </p:spPr>
        <p:txBody>
          <a:bodyPr/>
          <a:lstStyle/>
          <a:p>
            <a:pPr algn="just"/>
            <a:r>
              <a:rPr lang="en-US" b="1" dirty="0" smtClean="0"/>
              <a:t>Data Hiding and </a:t>
            </a:r>
            <a:r>
              <a:rPr lang="en-US" b="1" dirty="0" err="1" smtClean="0"/>
              <a:t>Steganography</a:t>
            </a:r>
            <a:r>
              <a:rPr lang="en-US" b="1" dirty="0" smtClean="0"/>
              <a:t>: </a:t>
            </a:r>
            <a:r>
              <a:rPr lang="en-US" sz="2000" dirty="0" smtClean="0"/>
              <a:t>DCT coefficients can be manipulated to hide secret data within images or videos without perceptible changes to the human eye or ear.</a:t>
            </a:r>
          </a:p>
          <a:p>
            <a:pPr algn="just"/>
            <a:endParaRPr lang="en-IN" sz="2000" b="1" dirty="0" smtClean="0"/>
          </a:p>
          <a:p>
            <a:pPr algn="just"/>
            <a:r>
              <a:rPr lang="en-US" b="1" dirty="0" smtClean="0"/>
              <a:t>Biomedical Image </a:t>
            </a:r>
            <a:r>
              <a:rPr lang="en-US" b="1" dirty="0" err="1" smtClean="0"/>
              <a:t>Processing:</a:t>
            </a:r>
            <a:r>
              <a:rPr lang="en-US" sz="2000" dirty="0" err="1" smtClean="0"/>
              <a:t>DCT</a:t>
            </a:r>
            <a:r>
              <a:rPr lang="en-US" sz="2000" dirty="0" smtClean="0"/>
              <a:t> is used for tasks such as image enhancement and analysis.</a:t>
            </a:r>
            <a:endParaRPr lang="en-US" sz="2000" b="1" dirty="0" smtClean="0"/>
          </a:p>
          <a:p>
            <a:pPr algn="just"/>
            <a:endParaRPr lang="en-IN" sz="2000" b="1" dirty="0" smtClean="0"/>
          </a:p>
          <a:p>
            <a:pPr algn="just"/>
            <a:r>
              <a:rPr lang="en-US" b="1" dirty="0" smtClean="0"/>
              <a:t>Speech Processing: </a:t>
            </a:r>
            <a:r>
              <a:rPr lang="en-US" sz="2000" dirty="0" smtClean="0"/>
              <a:t>helps in extracting relevant features from speech signals, which are crucial for tasks such as speaker identification and speech synthesis.</a:t>
            </a:r>
            <a:endParaRPr lang="en-US" sz="2000" b="1" dirty="0" smtClean="0"/>
          </a:p>
          <a:p>
            <a:pPr algn="just"/>
            <a:endParaRPr lang="en-US" sz="2000" b="1" dirty="0" smtClean="0"/>
          </a:p>
          <a:p>
            <a:r>
              <a:rPr lang="en-US" b="1" dirty="0" smtClean="0"/>
              <a:t>Signal Processing: </a:t>
            </a:r>
            <a:r>
              <a:rPr lang="en-US" sz="2000" dirty="0" smtClean="0"/>
              <a:t>radar signal analysis, sonar signal processing, and communication systems</a:t>
            </a:r>
            <a:endParaRPr lang="en-US" sz="2000" dirty="0"/>
          </a:p>
        </p:txBody>
      </p:sp>
      <p:sp>
        <p:nvSpPr>
          <p:cNvPr id="4" name="Date Placeholder 3"/>
          <p:cNvSpPr>
            <a:spLocks noGrp="1"/>
          </p:cNvSpPr>
          <p:nvPr>
            <p:ph type="dt" sz="half" idx="10"/>
          </p:nvPr>
        </p:nvSpPr>
        <p:spPr/>
        <p:txBody>
          <a:bodyPr/>
          <a:lstStyle/>
          <a:p>
            <a:pPr>
              <a:lnSpc>
                <a:spcPct val="100000"/>
              </a:lnSpc>
            </a:pPr>
            <a:fld id="{D131E6C7-B6BF-4C28-A363-FB466AF0CBE8}" type="datetime1">
              <a:rPr lang="en-US" sz="1400" b="0" strike="noStrike" spc="-1" smtClean="0">
                <a:solidFill>
                  <a:srgbClr val="000000"/>
                </a:solidFill>
                <a:uFill>
                  <a:solidFill>
                    <a:srgbClr val="FFFFFF"/>
                  </a:solidFill>
                </a:uFill>
                <a:latin typeface="Times New Roman"/>
              </a:rPr>
              <a:pPr>
                <a:lnSpc>
                  <a:spcPct val="100000"/>
                </a:lnSpc>
              </a:pPr>
              <a:t>10/16/2023</a:t>
            </a:fld>
            <a:endParaRPr lang="en-IN" sz="1400" b="0" strike="noStrike" spc="-1">
              <a:solidFill>
                <a:srgbClr val="000000"/>
              </a:solidFill>
              <a:uFill>
                <a:solidFill>
                  <a:srgbClr val="FFFFFF"/>
                </a:solidFill>
              </a:uFill>
              <a:latin typeface="Times New Roman"/>
            </a:endParaRPr>
          </a:p>
        </p:txBody>
      </p:sp>
      <p:sp>
        <p:nvSpPr>
          <p:cNvPr id="5" name="Slide Number Placeholder 4"/>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110</a:t>
            </a:fld>
            <a:endParaRPr lang="en-IN" sz="1400" b="0" strike="noStrike" spc="-1">
              <a:solidFill>
                <a:srgbClr val="000000"/>
              </a:solidFill>
              <a:uFill>
                <a:solidFill>
                  <a:srgbClr val="FFFFFF"/>
                </a:solidFill>
              </a:uFill>
              <a:latin typeface="Times New Roman"/>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Number Placeholder 5">
            <a:extLst>
              <a:ext uri="{FF2B5EF4-FFF2-40B4-BE49-F238E27FC236}">
                <a16:creationId xmlns="" xmlns:a16="http://schemas.microsoft.com/office/drawing/2014/main" id="{A0BA1356-AC3F-444C-84B6-9765D78E8DD8}"/>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A4925586-B340-4BD3-9186-B18B2E870FCD}" type="slidenum">
              <a:rPr lang="en-US" altLang="en-US" sz="1400"/>
              <a:pPr eaLnBrk="1" hangingPunct="1"/>
              <a:t>111</a:t>
            </a:fld>
            <a:endParaRPr lang="en-US" altLang="en-US" sz="1400"/>
          </a:p>
        </p:txBody>
      </p:sp>
      <p:sp>
        <p:nvSpPr>
          <p:cNvPr id="73731" name="Rectangle 2">
            <a:extLst>
              <a:ext uri="{FF2B5EF4-FFF2-40B4-BE49-F238E27FC236}">
                <a16:creationId xmlns="" xmlns:a16="http://schemas.microsoft.com/office/drawing/2014/main" id="{685A7876-EF2A-4E9A-90E6-17ECC3B96CFA}"/>
              </a:ext>
            </a:extLst>
          </p:cNvPr>
          <p:cNvSpPr>
            <a:spLocks noGrp="1" noChangeArrowheads="1"/>
          </p:cNvSpPr>
          <p:nvPr>
            <p:ph type="body" idx="1"/>
          </p:nvPr>
        </p:nvSpPr>
        <p:spPr>
          <a:xfrm>
            <a:off x="457200" y="304800"/>
            <a:ext cx="8229600" cy="5791200"/>
          </a:xfrm>
        </p:spPr>
        <p:txBody>
          <a:bodyPr>
            <a:normAutofit/>
          </a:bodyPr>
          <a:lstStyle/>
          <a:p>
            <a:pPr algn="just" eaLnBrk="1" hangingPunct="1">
              <a:buFont typeface="Wingdings" panose="05000000000000000000" pitchFamily="2" charset="2"/>
              <a:buChar char="ü"/>
            </a:pPr>
            <a:r>
              <a:rPr lang="en-US" altLang="en-US" sz="2000" dirty="0">
                <a:latin typeface="Century" pitchFamily="18" charset="0"/>
              </a:rPr>
              <a:t>The cosine transform can be derived from the Fourier transform by assuming that the function (the image) is mirrored about the origin, thus making it an even function, which means it is symmetric about the origin </a:t>
            </a:r>
            <a:endParaRPr lang="en-US" altLang="en-US" sz="2000" dirty="0" smtClean="0">
              <a:latin typeface="Century" pitchFamily="18" charset="0"/>
            </a:endParaRPr>
          </a:p>
          <a:p>
            <a:pPr algn="just" eaLnBrk="1" hangingPunct="1">
              <a:buNone/>
            </a:pPr>
            <a:endParaRPr lang="en-IN" altLang="en-US" sz="2400" dirty="0" smtClean="0">
              <a:latin typeface="Century" pitchFamily="18" charset="0"/>
            </a:endParaRPr>
          </a:p>
          <a:p>
            <a:pPr algn="just" eaLnBrk="1" hangingPunct="1">
              <a:buNone/>
            </a:pPr>
            <a:r>
              <a:rPr lang="en-IN" altLang="en-US" sz="2400" dirty="0" smtClean="0">
                <a:latin typeface="Century" pitchFamily="18" charset="0"/>
              </a:rPr>
              <a:t>     </a:t>
            </a:r>
          </a:p>
          <a:p>
            <a:pPr algn="just" eaLnBrk="1" hangingPunct="1">
              <a:buNone/>
            </a:pPr>
            <a:endParaRPr lang="en-IN" altLang="en-US" sz="2400" dirty="0" smtClean="0">
              <a:latin typeface="Century" pitchFamily="18" charset="0"/>
            </a:endParaRPr>
          </a:p>
          <a:p>
            <a:pPr algn="just" eaLnBrk="1" hangingPunct="1">
              <a:buNone/>
            </a:pPr>
            <a:endParaRPr lang="en-IN" altLang="en-US" sz="2400" dirty="0" smtClean="0">
              <a:latin typeface="Century" pitchFamily="18" charset="0"/>
            </a:endParaRPr>
          </a:p>
          <a:p>
            <a:pPr algn="just" eaLnBrk="1" hangingPunct="1">
              <a:buNone/>
            </a:pPr>
            <a:endParaRPr lang="en-IN" altLang="en-US" sz="2400" dirty="0" smtClean="0">
              <a:latin typeface="Century" pitchFamily="18" charset="0"/>
            </a:endParaRPr>
          </a:p>
          <a:p>
            <a:pPr algn="just" eaLnBrk="1" hangingPunct="1">
              <a:buNone/>
            </a:pPr>
            <a:endParaRPr lang="en-IN" altLang="en-US" sz="2400" dirty="0" smtClean="0">
              <a:latin typeface="Century" pitchFamily="18" charset="0"/>
            </a:endParaRPr>
          </a:p>
          <a:p>
            <a:pPr algn="just" eaLnBrk="1" hangingPunct="1">
              <a:buNone/>
            </a:pPr>
            <a:endParaRPr lang="en-US" altLang="en-US" sz="2400" dirty="0">
              <a:latin typeface="Century" pitchFamily="18" charset="0"/>
            </a:endParaRPr>
          </a:p>
        </p:txBody>
      </p:sp>
      <p:graphicFrame>
        <p:nvGraphicFramePr>
          <p:cNvPr id="840705" name="Object 1"/>
          <p:cNvGraphicFramePr>
            <a:graphicFrameLocks noChangeAspect="1"/>
          </p:cNvGraphicFramePr>
          <p:nvPr/>
        </p:nvGraphicFramePr>
        <p:xfrm>
          <a:off x="415925" y="1643050"/>
          <a:ext cx="6299215" cy="4786325"/>
        </p:xfrm>
        <a:graphic>
          <a:graphicData uri="http://schemas.openxmlformats.org/presentationml/2006/ole">
            <p:oleObj spid="_x0000_s840705" name="Equation" r:id="rId3" imgW="2234880" imgH="2387520" progId="Equation.3">
              <p:embed/>
            </p:oleObj>
          </a:graphicData>
        </a:graphic>
      </p:graphicFrame>
    </p:spTree>
    <p:extLst>
      <p:ext uri="{BB962C8B-B14F-4D97-AF65-F5344CB8AC3E}">
        <p14:creationId xmlns="" xmlns:p14="http://schemas.microsoft.com/office/powerpoint/2010/main" val="42591553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8596" y="714356"/>
            <a:ext cx="8229600" cy="4389120"/>
          </a:xfrm>
        </p:spPr>
        <p:txBody>
          <a:bodyPr/>
          <a:lstStyle/>
          <a:p>
            <a:r>
              <a:rPr lang="en-US" altLang="en-US" sz="2800" dirty="0" smtClean="0">
                <a:latin typeface="Century" pitchFamily="18" charset="0"/>
              </a:rPr>
              <a:t>This has the effect of canceling the odd terms, which correspond to the sine terms (imaginary terms) in the Fourier transform</a:t>
            </a:r>
          </a:p>
          <a:p>
            <a:endParaRPr lang="en-US" dirty="0"/>
          </a:p>
        </p:txBody>
      </p:sp>
      <p:sp>
        <p:nvSpPr>
          <p:cNvPr id="4" name="Date Placeholder 3"/>
          <p:cNvSpPr>
            <a:spLocks noGrp="1"/>
          </p:cNvSpPr>
          <p:nvPr>
            <p:ph type="dt" sz="half" idx="10"/>
          </p:nvPr>
        </p:nvSpPr>
        <p:spPr/>
        <p:txBody>
          <a:bodyPr/>
          <a:lstStyle/>
          <a:p>
            <a:pPr>
              <a:lnSpc>
                <a:spcPct val="100000"/>
              </a:lnSpc>
            </a:pPr>
            <a:fld id="{D131E6C7-B6BF-4C28-A363-FB466AF0CBE8}" type="datetime1">
              <a:rPr lang="en-US" sz="1400" b="0" strike="noStrike" spc="-1" smtClean="0">
                <a:solidFill>
                  <a:srgbClr val="000000"/>
                </a:solidFill>
                <a:uFill>
                  <a:solidFill>
                    <a:srgbClr val="FFFFFF"/>
                  </a:solidFill>
                </a:uFill>
                <a:latin typeface="Times New Roman"/>
              </a:rPr>
              <a:pPr>
                <a:lnSpc>
                  <a:spcPct val="100000"/>
                </a:lnSpc>
              </a:pPr>
              <a:t>10/16/2023</a:t>
            </a:fld>
            <a:endParaRPr lang="en-IN" sz="1400" b="0" strike="noStrike" spc="-1">
              <a:solidFill>
                <a:srgbClr val="000000"/>
              </a:solidFill>
              <a:uFill>
                <a:solidFill>
                  <a:srgbClr val="FFFFFF"/>
                </a:solidFill>
              </a:uFill>
              <a:latin typeface="Times New Roman"/>
            </a:endParaRPr>
          </a:p>
        </p:txBody>
      </p:sp>
      <p:sp>
        <p:nvSpPr>
          <p:cNvPr id="5" name="Slide Number Placeholder 4"/>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112</a:t>
            </a:fld>
            <a:endParaRPr lang="en-IN" sz="1400" b="0" strike="noStrike" spc="-1">
              <a:solidFill>
                <a:srgbClr val="000000"/>
              </a:solidFill>
              <a:uFill>
                <a:solidFill>
                  <a:srgbClr val="FFFFFF"/>
                </a:solidFill>
              </a:uFill>
              <a:latin typeface="Times New Roman"/>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Number Placeholder 5">
            <a:extLst>
              <a:ext uri="{FF2B5EF4-FFF2-40B4-BE49-F238E27FC236}">
                <a16:creationId xmlns="" xmlns:a16="http://schemas.microsoft.com/office/drawing/2014/main" id="{792510B7-0389-4306-88C7-9C477464EF2D}"/>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A25A77BF-4BF1-4E0F-8B1B-CA593880D7A6}" type="slidenum">
              <a:rPr lang="en-US" altLang="en-US" sz="1400"/>
              <a:pPr eaLnBrk="1" hangingPunct="1"/>
              <a:t>113</a:t>
            </a:fld>
            <a:endParaRPr lang="en-US" altLang="en-US" sz="1400"/>
          </a:p>
        </p:txBody>
      </p:sp>
      <p:sp>
        <p:nvSpPr>
          <p:cNvPr id="74755" name="Rectangle 2">
            <a:extLst>
              <a:ext uri="{FF2B5EF4-FFF2-40B4-BE49-F238E27FC236}">
                <a16:creationId xmlns="" xmlns:a16="http://schemas.microsoft.com/office/drawing/2014/main" id="{294FCA91-E28A-48A9-B7EE-154259068805}"/>
              </a:ext>
            </a:extLst>
          </p:cNvPr>
          <p:cNvSpPr>
            <a:spLocks noGrp="1" noChangeArrowheads="1"/>
          </p:cNvSpPr>
          <p:nvPr>
            <p:ph type="body" idx="1"/>
          </p:nvPr>
        </p:nvSpPr>
        <p:spPr>
          <a:xfrm>
            <a:off x="457200" y="304800"/>
            <a:ext cx="8229600" cy="5867400"/>
          </a:xfrm>
        </p:spPr>
        <p:txBody>
          <a:bodyPr/>
          <a:lstStyle/>
          <a:p>
            <a:pPr algn="just" eaLnBrk="1" hangingPunct="1">
              <a:lnSpc>
                <a:spcPct val="90000"/>
              </a:lnSpc>
              <a:buFont typeface="Wingdings" panose="05000000000000000000" pitchFamily="2" charset="2"/>
              <a:buChar char="ü"/>
            </a:pPr>
            <a:r>
              <a:rPr lang="en-US" altLang="en-US" sz="2400" dirty="0">
                <a:latin typeface="Century" pitchFamily="18" charset="0"/>
              </a:rPr>
              <a:t>The DCT has been used historically in image compression, such as </a:t>
            </a:r>
            <a:r>
              <a:rPr lang="en-US" altLang="en-US" sz="2400" b="1" dirty="0">
                <a:latin typeface="Century" pitchFamily="18" charset="0"/>
              </a:rPr>
              <a:t>JPEG</a:t>
            </a:r>
          </a:p>
          <a:p>
            <a:pPr algn="just" eaLnBrk="1" hangingPunct="1">
              <a:lnSpc>
                <a:spcPct val="90000"/>
              </a:lnSpc>
              <a:buFont typeface="Wingdings" panose="05000000000000000000" pitchFamily="2" charset="2"/>
              <a:buNone/>
            </a:pPr>
            <a:endParaRPr lang="en-US" altLang="en-US" sz="2400" b="1" dirty="0">
              <a:latin typeface="Century" pitchFamily="18" charset="0"/>
            </a:endParaRPr>
          </a:p>
          <a:p>
            <a:pPr algn="just" eaLnBrk="1" hangingPunct="1">
              <a:lnSpc>
                <a:spcPct val="90000"/>
              </a:lnSpc>
              <a:buFont typeface="Wingdings" panose="05000000000000000000" pitchFamily="2" charset="2"/>
              <a:buChar char="ü"/>
            </a:pPr>
            <a:r>
              <a:rPr lang="en-US" altLang="en-US" sz="2400" dirty="0">
                <a:latin typeface="Century" pitchFamily="18" charset="0"/>
              </a:rPr>
              <a:t>In computer imaging we often represent the basis matrices as images, called </a:t>
            </a:r>
            <a:r>
              <a:rPr lang="en-US" altLang="en-US" sz="2400" b="1" i="1" dirty="0">
                <a:latin typeface="Century" pitchFamily="18" charset="0"/>
              </a:rPr>
              <a:t>basis images</a:t>
            </a:r>
            <a:r>
              <a:rPr lang="en-US" altLang="en-US" sz="2400" dirty="0">
                <a:latin typeface="Century" pitchFamily="18" charset="0"/>
              </a:rPr>
              <a:t>, where we use various gray values to represent the different values in the basis matrix </a:t>
            </a:r>
          </a:p>
          <a:p>
            <a:pPr algn="just" eaLnBrk="1" hangingPunct="1">
              <a:lnSpc>
                <a:spcPct val="90000"/>
              </a:lnSpc>
              <a:buFont typeface="Wingdings" panose="05000000000000000000" pitchFamily="2" charset="2"/>
              <a:buNone/>
            </a:pPr>
            <a:endParaRPr lang="en-US" altLang="en-US" sz="2400" dirty="0">
              <a:latin typeface="Century" pitchFamily="18" charset="0"/>
            </a:endParaRPr>
          </a:p>
          <a:p>
            <a:pPr algn="just" eaLnBrk="1" hangingPunct="1">
              <a:lnSpc>
                <a:spcPct val="90000"/>
              </a:lnSpc>
              <a:buFont typeface="Wingdings" panose="05000000000000000000" pitchFamily="2" charset="2"/>
              <a:buChar char="ü"/>
            </a:pPr>
            <a:r>
              <a:rPr lang="en-US" altLang="en-US" sz="2400" dirty="0">
                <a:latin typeface="Century" pitchFamily="18" charset="0"/>
              </a:rPr>
              <a:t>The basis images are separable</a:t>
            </a:r>
          </a:p>
          <a:p>
            <a:pPr eaLnBrk="1" hangingPunct="1">
              <a:lnSpc>
                <a:spcPct val="90000"/>
              </a:lnSpc>
              <a:buFont typeface="Wingdings" panose="05000000000000000000" pitchFamily="2" charset="2"/>
              <a:buNone/>
            </a:pPr>
            <a:r>
              <a:rPr lang="en-US" altLang="en-US" dirty="0"/>
              <a:t> </a:t>
            </a:r>
          </a:p>
          <a:p>
            <a:pPr eaLnBrk="1" hangingPunct="1">
              <a:lnSpc>
                <a:spcPct val="90000"/>
              </a:lnSpc>
              <a:buFontTx/>
              <a:buNone/>
            </a:pPr>
            <a:endParaRPr lang="en-US" altLang="en-US" dirty="0"/>
          </a:p>
        </p:txBody>
      </p:sp>
    </p:spTree>
    <p:extLst>
      <p:ext uri="{BB962C8B-B14F-4D97-AF65-F5344CB8AC3E}">
        <p14:creationId xmlns="" xmlns:p14="http://schemas.microsoft.com/office/powerpoint/2010/main" val="6080608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Number Placeholder 5">
            <a:extLst>
              <a:ext uri="{FF2B5EF4-FFF2-40B4-BE49-F238E27FC236}">
                <a16:creationId xmlns="" xmlns:a16="http://schemas.microsoft.com/office/drawing/2014/main" id="{95E437BC-E7A9-4165-8DB0-039CBEE8B2C1}"/>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0CFBBEF3-F6FE-417C-B10B-636682AEE026}" type="slidenum">
              <a:rPr lang="en-US" altLang="en-US" sz="1400"/>
              <a:pPr eaLnBrk="1" hangingPunct="1"/>
              <a:t>114</a:t>
            </a:fld>
            <a:endParaRPr lang="en-US" altLang="en-US" sz="1400"/>
          </a:p>
        </p:txBody>
      </p:sp>
      <p:pic>
        <p:nvPicPr>
          <p:cNvPr id="75779" name="Picture 2" descr="Fig5">
            <a:extLst>
              <a:ext uri="{FF2B5EF4-FFF2-40B4-BE49-F238E27FC236}">
                <a16:creationId xmlns="" xmlns:a16="http://schemas.microsoft.com/office/drawing/2014/main" id="{423BA7E6-235F-4F6C-B097-40FFD2CD52AF}"/>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914400" y="76200"/>
            <a:ext cx="6934200" cy="6781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2868471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Number Placeholder 5">
            <a:extLst>
              <a:ext uri="{FF2B5EF4-FFF2-40B4-BE49-F238E27FC236}">
                <a16:creationId xmlns="" xmlns:a16="http://schemas.microsoft.com/office/drawing/2014/main" id="{896BA851-4E60-427E-9C51-DCE56AA67CE7}"/>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B8F1BDEF-5021-45FA-8FEA-8589E2CFB91A}" type="slidenum">
              <a:rPr lang="en-US" altLang="en-US" sz="1400"/>
              <a:pPr eaLnBrk="1" hangingPunct="1"/>
              <a:t>115</a:t>
            </a:fld>
            <a:endParaRPr lang="en-US" altLang="en-US" sz="1400"/>
          </a:p>
        </p:txBody>
      </p:sp>
      <p:sp>
        <p:nvSpPr>
          <p:cNvPr id="76803" name="Rectangle 2">
            <a:extLst>
              <a:ext uri="{FF2B5EF4-FFF2-40B4-BE49-F238E27FC236}">
                <a16:creationId xmlns="" xmlns:a16="http://schemas.microsoft.com/office/drawing/2014/main" id="{46EF26B7-7593-45FE-ACF2-7B479EF52302}"/>
              </a:ext>
            </a:extLst>
          </p:cNvPr>
          <p:cNvSpPr>
            <a:spLocks noGrp="1" noChangeArrowheads="1"/>
          </p:cNvSpPr>
          <p:nvPr>
            <p:ph type="title"/>
          </p:nvPr>
        </p:nvSpPr>
        <p:spPr>
          <a:xfrm>
            <a:off x="685800" y="152400"/>
            <a:ext cx="7772400" cy="1143000"/>
          </a:xfrm>
        </p:spPr>
        <p:txBody>
          <a:bodyPr/>
          <a:lstStyle/>
          <a:p>
            <a:pPr eaLnBrk="1" hangingPunct="1"/>
            <a:r>
              <a:rPr lang="en-US" altLang="en-US"/>
              <a:t>2D basis function of DCT</a:t>
            </a:r>
          </a:p>
        </p:txBody>
      </p:sp>
      <p:pic>
        <p:nvPicPr>
          <p:cNvPr id="76804" name="Picture 4">
            <a:extLst>
              <a:ext uri="{FF2B5EF4-FFF2-40B4-BE49-F238E27FC236}">
                <a16:creationId xmlns="" xmlns:a16="http://schemas.microsoft.com/office/drawing/2014/main" id="{B2751B85-DAD3-4448-8B03-3757176D6BDF}"/>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752600" y="1219200"/>
            <a:ext cx="5562600" cy="543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15471912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Number Placeholder 5">
            <a:extLst>
              <a:ext uri="{FF2B5EF4-FFF2-40B4-BE49-F238E27FC236}">
                <a16:creationId xmlns="" xmlns:a16="http://schemas.microsoft.com/office/drawing/2014/main" id="{3B6C70CA-25D3-499B-B570-618342456687}"/>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065DEDA2-A3F9-4C96-BEA3-46356B676441}" type="slidenum">
              <a:rPr lang="en-US" altLang="en-US" sz="1400"/>
              <a:pPr eaLnBrk="1" hangingPunct="1"/>
              <a:t>116</a:t>
            </a:fld>
            <a:endParaRPr lang="en-US" altLang="en-US" sz="1400"/>
          </a:p>
        </p:txBody>
      </p:sp>
      <p:sp>
        <p:nvSpPr>
          <p:cNvPr id="77827" name="Rectangle 2">
            <a:extLst>
              <a:ext uri="{FF2B5EF4-FFF2-40B4-BE49-F238E27FC236}">
                <a16:creationId xmlns="" xmlns:a16="http://schemas.microsoft.com/office/drawing/2014/main" id="{62AA57A0-80FC-42DC-A395-799E767FCBAE}"/>
              </a:ext>
            </a:extLst>
          </p:cNvPr>
          <p:cNvSpPr>
            <a:spLocks noGrp="1" noChangeArrowheads="1"/>
          </p:cNvSpPr>
          <p:nvPr>
            <p:ph type="body" idx="1"/>
          </p:nvPr>
        </p:nvSpPr>
        <p:spPr>
          <a:xfrm>
            <a:off x="381000" y="381000"/>
            <a:ext cx="8229600" cy="5715000"/>
          </a:xfrm>
        </p:spPr>
        <p:txBody>
          <a:bodyPr/>
          <a:lstStyle/>
          <a:p>
            <a:pPr eaLnBrk="1" hangingPunct="1">
              <a:buFont typeface="Wingdings" panose="05000000000000000000" pitchFamily="2" charset="2"/>
              <a:buChar char="ü"/>
            </a:pPr>
            <a:endParaRPr lang="en-US" altLang="en-US">
              <a:latin typeface="Arial" panose="020B0604020202020204" pitchFamily="34" charset="0"/>
            </a:endParaRPr>
          </a:p>
          <a:p>
            <a:pPr eaLnBrk="1" hangingPunct="1">
              <a:buFont typeface="Wingdings" panose="05000000000000000000" pitchFamily="2" charset="2"/>
              <a:buChar char="ü"/>
            </a:pPr>
            <a:r>
              <a:rPr lang="en-US" altLang="en-US">
                <a:latin typeface="Arial" panose="020B0604020202020204" pitchFamily="34" charset="0"/>
              </a:rPr>
              <a:t>The inverse cosine transform is given by:</a:t>
            </a:r>
          </a:p>
          <a:p>
            <a:pPr eaLnBrk="1" hangingPunct="1">
              <a:buFont typeface="Wingdings" panose="05000000000000000000" pitchFamily="2" charset="2"/>
              <a:buNone/>
            </a:pPr>
            <a:r>
              <a:rPr lang="en-US" altLang="en-US">
                <a:latin typeface="Arial" panose="020B0604020202020204" pitchFamily="34" charset="0"/>
              </a:rPr>
              <a:t>	</a:t>
            </a:r>
            <a:r>
              <a:rPr lang="en-US" altLang="en-US" i="1">
                <a:latin typeface="Arial" panose="020B0604020202020204" pitchFamily="34" charset="0"/>
              </a:rPr>
              <a:t>C</a:t>
            </a:r>
            <a:r>
              <a:rPr lang="en-US" altLang="en-US" i="1" baseline="30000">
                <a:latin typeface="Arial" panose="020B0604020202020204" pitchFamily="34" charset="0"/>
              </a:rPr>
              <a:t>-1</a:t>
            </a:r>
            <a:r>
              <a:rPr lang="en-US" altLang="en-US" i="1">
                <a:latin typeface="Arial" panose="020B0604020202020204" pitchFamily="34" charset="0"/>
              </a:rPr>
              <a:t>[C(u,v)] = I(r,c) =</a:t>
            </a:r>
            <a:r>
              <a:rPr lang="en-US" altLang="en-US" i="1"/>
              <a:t> </a:t>
            </a:r>
          </a:p>
          <a:p>
            <a:pPr eaLnBrk="1" hangingPunct="1">
              <a:buFont typeface="Wingdings" panose="05000000000000000000" pitchFamily="2" charset="2"/>
              <a:buNone/>
            </a:pPr>
            <a:r>
              <a:rPr lang="en-US" altLang="en-US"/>
              <a:t>	</a:t>
            </a:r>
            <a:endParaRPr lang="en-US" altLang="en-US">
              <a:latin typeface="Arial" panose="020B0604020202020204" pitchFamily="34" charset="0"/>
            </a:endParaRPr>
          </a:p>
          <a:p>
            <a:pPr eaLnBrk="1" hangingPunct="1">
              <a:buFont typeface="Wingdings" panose="05000000000000000000" pitchFamily="2" charset="2"/>
              <a:buNone/>
            </a:pPr>
            <a:r>
              <a:rPr lang="en-US" altLang="en-US">
                <a:latin typeface="Arial" panose="020B0604020202020204" pitchFamily="34" charset="0"/>
              </a:rPr>
              <a:t>	</a:t>
            </a:r>
          </a:p>
        </p:txBody>
      </p:sp>
      <p:pic>
        <p:nvPicPr>
          <p:cNvPr id="77828" name="Picture 3" descr="InverseCT">
            <a:extLst>
              <a:ext uri="{FF2B5EF4-FFF2-40B4-BE49-F238E27FC236}">
                <a16:creationId xmlns="" xmlns:a16="http://schemas.microsoft.com/office/drawing/2014/main" id="{5D851236-300C-4E31-9411-65B7CA9D049C}"/>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09600" y="2514600"/>
            <a:ext cx="8153400" cy="1139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98900854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Number Placeholder 6">
            <a:extLst>
              <a:ext uri="{FF2B5EF4-FFF2-40B4-BE49-F238E27FC236}">
                <a16:creationId xmlns="" xmlns:a16="http://schemas.microsoft.com/office/drawing/2014/main" id="{2825BD7F-B19A-47BA-90B9-C066FDEF9E81}"/>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F1428A1D-F159-4F96-8272-064D205D9B4A}" type="slidenum">
              <a:rPr lang="en-US" altLang="en-US" sz="1400"/>
              <a:pPr eaLnBrk="1" hangingPunct="1"/>
              <a:t>117</a:t>
            </a:fld>
            <a:endParaRPr lang="en-US" altLang="en-US" sz="1400"/>
          </a:p>
        </p:txBody>
      </p:sp>
      <p:sp>
        <p:nvSpPr>
          <p:cNvPr id="78851" name="Text Box 2">
            <a:extLst>
              <a:ext uri="{FF2B5EF4-FFF2-40B4-BE49-F238E27FC236}">
                <a16:creationId xmlns="" xmlns:a16="http://schemas.microsoft.com/office/drawing/2014/main" id="{456C228E-FFFF-4D74-A2CC-095C82502ED3}"/>
              </a:ext>
            </a:extLst>
          </p:cNvPr>
          <p:cNvSpPr txBox="1">
            <a:spLocks noChangeArrowheads="1"/>
          </p:cNvSpPr>
          <p:nvPr/>
        </p:nvSpPr>
        <p:spPr bwMode="auto">
          <a:xfrm>
            <a:off x="3748088" y="271463"/>
            <a:ext cx="1674812" cy="579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algn="ctr" eaLnBrk="1" hangingPunct="1"/>
            <a:r>
              <a:rPr lang="en-US" altLang="zh-CN" sz="3200" b="1">
                <a:solidFill>
                  <a:srgbClr val="3333FF"/>
                </a:solidFill>
                <a:ea typeface="宋体" panose="02010600030101010101" pitchFamily="2" charset="-122"/>
              </a:rPr>
              <a:t>2D-DCT</a:t>
            </a:r>
          </a:p>
        </p:txBody>
      </p:sp>
      <p:grpSp>
        <p:nvGrpSpPr>
          <p:cNvPr id="78852" name="Group 3">
            <a:extLst>
              <a:ext uri="{FF2B5EF4-FFF2-40B4-BE49-F238E27FC236}">
                <a16:creationId xmlns="" xmlns:a16="http://schemas.microsoft.com/office/drawing/2014/main" id="{733F7C70-0CB3-4EF7-90B2-D6AEA231C2E1}"/>
              </a:ext>
            </a:extLst>
          </p:cNvPr>
          <p:cNvGrpSpPr>
            <a:grpSpLocks/>
          </p:cNvGrpSpPr>
          <p:nvPr/>
        </p:nvGrpSpPr>
        <p:grpSpPr bwMode="auto">
          <a:xfrm>
            <a:off x="457200" y="1524000"/>
            <a:ext cx="3048000" cy="2057400"/>
            <a:chOff x="3120" y="1008"/>
            <a:chExt cx="1920" cy="1296"/>
          </a:xfrm>
        </p:grpSpPr>
        <p:sp>
          <p:nvSpPr>
            <p:cNvPr id="78870" name="Rectangle 4">
              <a:extLst>
                <a:ext uri="{FF2B5EF4-FFF2-40B4-BE49-F238E27FC236}">
                  <a16:creationId xmlns="" xmlns:a16="http://schemas.microsoft.com/office/drawing/2014/main" id="{5FD22160-012C-483D-89FB-914EC17C841A}"/>
                </a:ext>
              </a:extLst>
            </p:cNvPr>
            <p:cNvSpPr>
              <a:spLocks noChangeArrowheads="1"/>
            </p:cNvSpPr>
            <p:nvPr/>
          </p:nvSpPr>
          <p:spPr bwMode="auto">
            <a:xfrm>
              <a:off x="3120" y="1008"/>
              <a:ext cx="1920" cy="1296"/>
            </a:xfrm>
            <a:prstGeom prst="rect">
              <a:avLst/>
            </a:prstGeom>
            <a:solidFill>
              <a:srgbClr val="FFFFFF"/>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endParaRPr lang="en-US" altLang="en-US"/>
            </a:p>
          </p:txBody>
        </p:sp>
        <p:graphicFrame>
          <p:nvGraphicFramePr>
            <p:cNvPr id="78871" name="Object 5">
              <a:extLst>
                <a:ext uri="{FF2B5EF4-FFF2-40B4-BE49-F238E27FC236}">
                  <a16:creationId xmlns="" xmlns:a16="http://schemas.microsoft.com/office/drawing/2014/main" id="{432B750F-EF79-43D5-85D6-50054528CD7B}"/>
                </a:ext>
              </a:extLst>
            </p:cNvPr>
            <p:cNvGraphicFramePr>
              <a:graphicFrameLocks noChangeAspect="1"/>
            </p:cNvGraphicFramePr>
            <p:nvPr/>
          </p:nvGraphicFramePr>
          <p:xfrm>
            <a:off x="3216" y="1056"/>
            <a:ext cx="1728" cy="1201"/>
          </p:xfrm>
          <a:graphic>
            <a:graphicData uri="http://schemas.openxmlformats.org/presentationml/2006/ole">
              <p:oleObj spid="_x0000_s358457" name="Equation" r:id="rId3" imgW="2413000" imgH="1676400" progId="Equation.3">
                <p:embed/>
              </p:oleObj>
            </a:graphicData>
          </a:graphic>
        </p:graphicFrame>
      </p:grpSp>
      <p:grpSp>
        <p:nvGrpSpPr>
          <p:cNvPr id="78853" name="Group 6">
            <a:extLst>
              <a:ext uri="{FF2B5EF4-FFF2-40B4-BE49-F238E27FC236}">
                <a16:creationId xmlns="" xmlns:a16="http://schemas.microsoft.com/office/drawing/2014/main" id="{23F628B6-0F60-4A96-8112-D1C3A93A23B5}"/>
              </a:ext>
            </a:extLst>
          </p:cNvPr>
          <p:cNvGrpSpPr>
            <a:grpSpLocks/>
          </p:cNvGrpSpPr>
          <p:nvPr/>
        </p:nvGrpSpPr>
        <p:grpSpPr bwMode="auto">
          <a:xfrm>
            <a:off x="5181600" y="4267200"/>
            <a:ext cx="3276600" cy="1905000"/>
            <a:chOff x="240" y="2448"/>
            <a:chExt cx="2064" cy="1200"/>
          </a:xfrm>
        </p:grpSpPr>
        <p:sp>
          <p:nvSpPr>
            <p:cNvPr id="78868" name="Rectangle 7">
              <a:extLst>
                <a:ext uri="{FF2B5EF4-FFF2-40B4-BE49-F238E27FC236}">
                  <a16:creationId xmlns="" xmlns:a16="http://schemas.microsoft.com/office/drawing/2014/main" id="{0BC9EE15-0A34-497A-A2CA-B282323A88AF}"/>
                </a:ext>
              </a:extLst>
            </p:cNvPr>
            <p:cNvSpPr>
              <a:spLocks noChangeArrowheads="1"/>
            </p:cNvSpPr>
            <p:nvPr/>
          </p:nvSpPr>
          <p:spPr bwMode="auto">
            <a:xfrm>
              <a:off x="240" y="2448"/>
              <a:ext cx="2064" cy="1200"/>
            </a:xfrm>
            <a:prstGeom prst="rect">
              <a:avLst/>
            </a:prstGeom>
            <a:solidFill>
              <a:srgbClr val="FFFFFF"/>
            </a:solidFill>
            <a:ln w="9525">
              <a:solidFill>
                <a:schemeClr val="tx1"/>
              </a:solidFill>
              <a:miter lim="800000"/>
              <a:headEnd/>
              <a:tailEnd/>
            </a:ln>
          </p:spPr>
          <p:txBody>
            <a:bodyPr wrap="none" anchor="ct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endParaRPr lang="en-US" altLang="en-US"/>
            </a:p>
          </p:txBody>
        </p:sp>
        <p:graphicFrame>
          <p:nvGraphicFramePr>
            <p:cNvPr id="78869" name="Object 8">
              <a:extLst>
                <a:ext uri="{FF2B5EF4-FFF2-40B4-BE49-F238E27FC236}">
                  <a16:creationId xmlns="" xmlns:a16="http://schemas.microsoft.com/office/drawing/2014/main" id="{C71F915E-16BD-4630-B425-9C295A560896}"/>
                </a:ext>
              </a:extLst>
            </p:cNvPr>
            <p:cNvGraphicFramePr>
              <a:graphicFrameLocks noChangeAspect="1"/>
            </p:cNvGraphicFramePr>
            <p:nvPr/>
          </p:nvGraphicFramePr>
          <p:xfrm>
            <a:off x="264" y="2599"/>
            <a:ext cx="1859" cy="984"/>
          </p:xfrm>
          <a:graphic>
            <a:graphicData uri="http://schemas.openxmlformats.org/presentationml/2006/ole">
              <p:oleObj spid="_x0000_s358458" name="Equation" r:id="rId4" imgW="3048000" imgH="1676400" progId="Equation.3">
                <p:embed/>
              </p:oleObj>
            </a:graphicData>
          </a:graphic>
        </p:graphicFrame>
      </p:grpSp>
      <p:sp>
        <p:nvSpPr>
          <p:cNvPr id="78854" name="Text Box 9">
            <a:extLst>
              <a:ext uri="{FF2B5EF4-FFF2-40B4-BE49-F238E27FC236}">
                <a16:creationId xmlns="" xmlns:a16="http://schemas.microsoft.com/office/drawing/2014/main" id="{00F679FC-52E4-4E53-B0EB-3702BDB73C56}"/>
              </a:ext>
            </a:extLst>
          </p:cNvPr>
          <p:cNvSpPr txBox="1">
            <a:spLocks noChangeArrowheads="1"/>
          </p:cNvSpPr>
          <p:nvPr/>
        </p:nvSpPr>
        <p:spPr bwMode="auto">
          <a:xfrm>
            <a:off x="3810000" y="3505200"/>
            <a:ext cx="1143000" cy="406400"/>
          </a:xfrm>
          <a:prstGeom prst="rect">
            <a:avLst/>
          </a:prstGeom>
          <a:noFill/>
          <a:ln w="9525">
            <a:solidFill>
              <a:srgbClr val="FFFFFF"/>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algn="ctr" eaLnBrk="1" hangingPunct="1"/>
            <a:r>
              <a:rPr lang="en-US" altLang="zh-CN" sz="2000">
                <a:solidFill>
                  <a:srgbClr val="3333FF"/>
                </a:solidFill>
                <a:ea typeface="宋体" panose="02010600030101010101" pitchFamily="2" charset="-122"/>
              </a:rPr>
              <a:t>2D-DCT</a:t>
            </a:r>
          </a:p>
        </p:txBody>
      </p:sp>
      <p:sp>
        <p:nvSpPr>
          <p:cNvPr id="78855" name="Line 10">
            <a:extLst>
              <a:ext uri="{FF2B5EF4-FFF2-40B4-BE49-F238E27FC236}">
                <a16:creationId xmlns="" xmlns:a16="http://schemas.microsoft.com/office/drawing/2014/main" id="{A61DD3EC-60D0-4D37-AE9E-7C007E6664C3}"/>
              </a:ext>
            </a:extLst>
          </p:cNvPr>
          <p:cNvSpPr>
            <a:spLocks noChangeShapeType="1"/>
          </p:cNvSpPr>
          <p:nvPr/>
        </p:nvSpPr>
        <p:spPr bwMode="auto">
          <a:xfrm>
            <a:off x="3581400" y="3124200"/>
            <a:ext cx="381000" cy="304800"/>
          </a:xfrm>
          <a:prstGeom prst="line">
            <a:avLst/>
          </a:prstGeom>
          <a:noFill/>
          <a:ln w="1905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78856" name="Rectangle 11">
            <a:extLst>
              <a:ext uri="{FF2B5EF4-FFF2-40B4-BE49-F238E27FC236}">
                <a16:creationId xmlns="" xmlns:a16="http://schemas.microsoft.com/office/drawing/2014/main" id="{EF151E96-3AAB-471A-B494-9935B7E14E62}"/>
              </a:ext>
            </a:extLst>
          </p:cNvPr>
          <p:cNvSpPr>
            <a:spLocks noChangeArrowheads="1"/>
          </p:cNvSpPr>
          <p:nvPr/>
        </p:nvSpPr>
        <p:spPr bwMode="auto">
          <a:xfrm>
            <a:off x="685800" y="1066800"/>
            <a:ext cx="25908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algn="ctr" eaLnBrk="1" hangingPunct="1">
              <a:spcBef>
                <a:spcPct val="20000"/>
              </a:spcBef>
              <a:buSzPct val="90000"/>
            </a:pPr>
            <a:r>
              <a:rPr lang="en-US" altLang="en-US" sz="2000">
                <a:latin typeface="Book Antiqua" panose="02040602050305030304" pitchFamily="18" charset="0"/>
                <a:cs typeface="Times New Roman" panose="02020603050405020304" pitchFamily="18" charset="0"/>
              </a:rPr>
              <a:t>image block</a:t>
            </a:r>
          </a:p>
        </p:txBody>
      </p:sp>
      <p:sp>
        <p:nvSpPr>
          <p:cNvPr id="78857" name="Line 12">
            <a:extLst>
              <a:ext uri="{FF2B5EF4-FFF2-40B4-BE49-F238E27FC236}">
                <a16:creationId xmlns="" xmlns:a16="http://schemas.microsoft.com/office/drawing/2014/main" id="{842D4E57-CC90-4004-B4CE-D219155C2BA3}"/>
              </a:ext>
            </a:extLst>
          </p:cNvPr>
          <p:cNvSpPr>
            <a:spLocks noChangeShapeType="1"/>
          </p:cNvSpPr>
          <p:nvPr/>
        </p:nvSpPr>
        <p:spPr bwMode="auto">
          <a:xfrm>
            <a:off x="4495800" y="3962400"/>
            <a:ext cx="381000" cy="304800"/>
          </a:xfrm>
          <a:prstGeom prst="line">
            <a:avLst/>
          </a:prstGeom>
          <a:noFill/>
          <a:ln w="19050">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78858" name="Rectangle 13">
            <a:extLst>
              <a:ext uri="{FF2B5EF4-FFF2-40B4-BE49-F238E27FC236}">
                <a16:creationId xmlns="" xmlns:a16="http://schemas.microsoft.com/office/drawing/2014/main" id="{9E3A82A7-11A0-4FC4-9818-A98B36AB8239}"/>
              </a:ext>
            </a:extLst>
          </p:cNvPr>
          <p:cNvSpPr>
            <a:spLocks noChangeArrowheads="1"/>
          </p:cNvSpPr>
          <p:nvPr/>
        </p:nvSpPr>
        <p:spPr bwMode="auto">
          <a:xfrm>
            <a:off x="5486400" y="6248400"/>
            <a:ext cx="26670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algn="ctr" eaLnBrk="1" hangingPunct="1">
              <a:spcBef>
                <a:spcPct val="20000"/>
              </a:spcBef>
              <a:buSzPct val="90000"/>
            </a:pPr>
            <a:r>
              <a:rPr lang="en-US" altLang="en-US" sz="2000">
                <a:latin typeface="Book Antiqua" panose="02040602050305030304" pitchFamily="18" charset="0"/>
                <a:cs typeface="Times New Roman" panose="02020603050405020304" pitchFamily="18" charset="0"/>
              </a:rPr>
              <a:t>DCT block</a:t>
            </a:r>
          </a:p>
        </p:txBody>
      </p:sp>
      <p:sp>
        <p:nvSpPr>
          <p:cNvPr id="78859" name="Line 14">
            <a:extLst>
              <a:ext uri="{FF2B5EF4-FFF2-40B4-BE49-F238E27FC236}">
                <a16:creationId xmlns="" xmlns:a16="http://schemas.microsoft.com/office/drawing/2014/main" id="{5F63D52F-34EC-477B-8320-5BF610487589}"/>
              </a:ext>
            </a:extLst>
          </p:cNvPr>
          <p:cNvSpPr>
            <a:spLocks noChangeShapeType="1"/>
          </p:cNvSpPr>
          <p:nvPr/>
        </p:nvSpPr>
        <p:spPr bwMode="auto">
          <a:xfrm>
            <a:off x="5257800" y="4114800"/>
            <a:ext cx="3124200" cy="0"/>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78860" name="Rectangle 15">
            <a:extLst>
              <a:ext uri="{FF2B5EF4-FFF2-40B4-BE49-F238E27FC236}">
                <a16:creationId xmlns="" xmlns:a16="http://schemas.microsoft.com/office/drawing/2014/main" id="{C84089F7-6AA7-4620-BB79-6B1151567D9E}"/>
              </a:ext>
            </a:extLst>
          </p:cNvPr>
          <p:cNvSpPr>
            <a:spLocks noChangeArrowheads="1"/>
          </p:cNvSpPr>
          <p:nvPr/>
        </p:nvSpPr>
        <p:spPr bwMode="auto">
          <a:xfrm>
            <a:off x="5029200" y="3429000"/>
            <a:ext cx="12192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algn="ctr" eaLnBrk="1" hangingPunct="1">
              <a:spcBef>
                <a:spcPct val="20000"/>
              </a:spcBef>
              <a:buSzPct val="90000"/>
            </a:pPr>
            <a:r>
              <a:rPr lang="en-US" altLang="en-US" sz="1800">
                <a:solidFill>
                  <a:srgbClr val="3333FF"/>
                </a:solidFill>
                <a:latin typeface="Book Antiqua" panose="02040602050305030304" pitchFamily="18" charset="0"/>
                <a:cs typeface="Times New Roman" panose="02020603050405020304" pitchFamily="18" charset="0"/>
              </a:rPr>
              <a:t>low frequency</a:t>
            </a:r>
          </a:p>
        </p:txBody>
      </p:sp>
      <p:sp>
        <p:nvSpPr>
          <p:cNvPr id="78861" name="Rectangle 16">
            <a:extLst>
              <a:ext uri="{FF2B5EF4-FFF2-40B4-BE49-F238E27FC236}">
                <a16:creationId xmlns="" xmlns:a16="http://schemas.microsoft.com/office/drawing/2014/main" id="{25B18383-B57D-47A4-8E8A-07BF4318988E}"/>
              </a:ext>
            </a:extLst>
          </p:cNvPr>
          <p:cNvSpPr>
            <a:spLocks noChangeArrowheads="1"/>
          </p:cNvSpPr>
          <p:nvPr/>
        </p:nvSpPr>
        <p:spPr bwMode="auto">
          <a:xfrm>
            <a:off x="7543800" y="3429000"/>
            <a:ext cx="1219200" cy="609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algn="ctr" eaLnBrk="1" hangingPunct="1">
              <a:spcBef>
                <a:spcPct val="20000"/>
              </a:spcBef>
              <a:buSzPct val="90000"/>
            </a:pPr>
            <a:r>
              <a:rPr lang="en-US" altLang="en-US" sz="1800">
                <a:solidFill>
                  <a:srgbClr val="3333FF"/>
                </a:solidFill>
                <a:latin typeface="Book Antiqua" panose="02040602050305030304" pitchFamily="18" charset="0"/>
                <a:cs typeface="Times New Roman" panose="02020603050405020304" pitchFamily="18" charset="0"/>
              </a:rPr>
              <a:t>high frequency</a:t>
            </a:r>
          </a:p>
        </p:txBody>
      </p:sp>
      <p:sp>
        <p:nvSpPr>
          <p:cNvPr id="78862" name="Rectangle 17">
            <a:extLst>
              <a:ext uri="{FF2B5EF4-FFF2-40B4-BE49-F238E27FC236}">
                <a16:creationId xmlns="" xmlns:a16="http://schemas.microsoft.com/office/drawing/2014/main" id="{197044A7-4947-436F-9588-F5E7E769E3A6}"/>
              </a:ext>
            </a:extLst>
          </p:cNvPr>
          <p:cNvSpPr>
            <a:spLocks noChangeArrowheads="1"/>
          </p:cNvSpPr>
          <p:nvPr/>
        </p:nvSpPr>
        <p:spPr bwMode="auto">
          <a:xfrm>
            <a:off x="3276600" y="4267200"/>
            <a:ext cx="17526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algn="ctr" eaLnBrk="1" hangingPunct="1">
              <a:spcBef>
                <a:spcPct val="20000"/>
              </a:spcBef>
              <a:buSzPct val="90000"/>
            </a:pPr>
            <a:r>
              <a:rPr lang="en-US" altLang="en-US" sz="1800">
                <a:solidFill>
                  <a:srgbClr val="3333FF"/>
                </a:solidFill>
                <a:latin typeface="Book Antiqua" panose="02040602050305030304" pitchFamily="18" charset="0"/>
                <a:cs typeface="Times New Roman" panose="02020603050405020304" pitchFamily="18" charset="0"/>
              </a:rPr>
              <a:t>low frequency</a:t>
            </a:r>
          </a:p>
        </p:txBody>
      </p:sp>
      <p:sp>
        <p:nvSpPr>
          <p:cNvPr id="78863" name="Rectangle 18">
            <a:extLst>
              <a:ext uri="{FF2B5EF4-FFF2-40B4-BE49-F238E27FC236}">
                <a16:creationId xmlns="" xmlns:a16="http://schemas.microsoft.com/office/drawing/2014/main" id="{7651436A-21F2-4888-A34A-6146CE1B100D}"/>
              </a:ext>
            </a:extLst>
          </p:cNvPr>
          <p:cNvSpPr>
            <a:spLocks noChangeArrowheads="1"/>
          </p:cNvSpPr>
          <p:nvPr/>
        </p:nvSpPr>
        <p:spPr bwMode="auto">
          <a:xfrm>
            <a:off x="3276600" y="5867400"/>
            <a:ext cx="17526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algn="ctr" eaLnBrk="1" hangingPunct="1">
              <a:spcBef>
                <a:spcPct val="20000"/>
              </a:spcBef>
              <a:buSzPct val="90000"/>
            </a:pPr>
            <a:r>
              <a:rPr lang="en-US" altLang="en-US" sz="1800">
                <a:solidFill>
                  <a:srgbClr val="3333FF"/>
                </a:solidFill>
                <a:latin typeface="Book Antiqua" panose="02040602050305030304" pitchFamily="18" charset="0"/>
                <a:cs typeface="Times New Roman" panose="02020603050405020304" pitchFamily="18" charset="0"/>
              </a:rPr>
              <a:t>high frequency</a:t>
            </a:r>
          </a:p>
        </p:txBody>
      </p:sp>
      <p:sp>
        <p:nvSpPr>
          <p:cNvPr id="78864" name="Line 19">
            <a:extLst>
              <a:ext uri="{FF2B5EF4-FFF2-40B4-BE49-F238E27FC236}">
                <a16:creationId xmlns="" xmlns:a16="http://schemas.microsoft.com/office/drawing/2014/main" id="{F9FA041C-BB97-4A32-AE24-4A468C4C1ADB}"/>
              </a:ext>
            </a:extLst>
          </p:cNvPr>
          <p:cNvSpPr>
            <a:spLocks noChangeShapeType="1"/>
          </p:cNvSpPr>
          <p:nvPr/>
        </p:nvSpPr>
        <p:spPr bwMode="auto">
          <a:xfrm>
            <a:off x="5029200" y="4267200"/>
            <a:ext cx="0" cy="1905000"/>
          </a:xfrm>
          <a:prstGeom prst="line">
            <a:avLst/>
          </a:prstGeom>
          <a:noFill/>
          <a:ln w="9525">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78865" name="Oval 20">
            <a:extLst>
              <a:ext uri="{FF2B5EF4-FFF2-40B4-BE49-F238E27FC236}">
                <a16:creationId xmlns="" xmlns:a16="http://schemas.microsoft.com/office/drawing/2014/main" id="{81FDD513-D269-4968-8A40-9666A90922F5}"/>
              </a:ext>
            </a:extLst>
          </p:cNvPr>
          <p:cNvSpPr>
            <a:spLocks noChangeArrowheads="1"/>
          </p:cNvSpPr>
          <p:nvPr/>
        </p:nvSpPr>
        <p:spPr bwMode="auto">
          <a:xfrm>
            <a:off x="5222875" y="4448175"/>
            <a:ext cx="457200" cy="304800"/>
          </a:xfrm>
          <a:prstGeom prst="ellipse">
            <a:avLst/>
          </a:prstGeom>
          <a:noFill/>
          <a:ln w="28575">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endParaRPr lang="en-US" altLang="en-US"/>
          </a:p>
        </p:txBody>
      </p:sp>
      <p:sp>
        <p:nvSpPr>
          <p:cNvPr id="78866" name="Line 21">
            <a:extLst>
              <a:ext uri="{FF2B5EF4-FFF2-40B4-BE49-F238E27FC236}">
                <a16:creationId xmlns="" xmlns:a16="http://schemas.microsoft.com/office/drawing/2014/main" id="{E89BE041-AAFB-4D35-97B1-EFC1C555F863}"/>
              </a:ext>
            </a:extLst>
          </p:cNvPr>
          <p:cNvSpPr>
            <a:spLocks noChangeShapeType="1"/>
          </p:cNvSpPr>
          <p:nvPr/>
        </p:nvSpPr>
        <p:spPr bwMode="auto">
          <a:xfrm flipV="1">
            <a:off x="5410200" y="3048000"/>
            <a:ext cx="990600" cy="1447800"/>
          </a:xfrm>
          <a:prstGeom prst="line">
            <a:avLst/>
          </a:prstGeom>
          <a:noFill/>
          <a:ln w="127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sp>
        <p:nvSpPr>
          <p:cNvPr id="78867" name="Rectangle 22">
            <a:extLst>
              <a:ext uri="{FF2B5EF4-FFF2-40B4-BE49-F238E27FC236}">
                <a16:creationId xmlns="" xmlns:a16="http://schemas.microsoft.com/office/drawing/2014/main" id="{EADD04AD-ECE1-4755-AECF-51AA0D4A289C}"/>
              </a:ext>
            </a:extLst>
          </p:cNvPr>
          <p:cNvSpPr>
            <a:spLocks noChangeArrowheads="1"/>
          </p:cNvSpPr>
          <p:nvPr/>
        </p:nvSpPr>
        <p:spPr bwMode="auto">
          <a:xfrm>
            <a:off x="5638800" y="2743200"/>
            <a:ext cx="18288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algn="ctr" eaLnBrk="1" hangingPunct="1">
              <a:spcBef>
                <a:spcPct val="20000"/>
              </a:spcBef>
              <a:buSzPct val="90000"/>
            </a:pPr>
            <a:r>
              <a:rPr lang="en-US" altLang="en-US" sz="1800">
                <a:solidFill>
                  <a:srgbClr val="FF0000"/>
                </a:solidFill>
                <a:latin typeface="Book Antiqua" panose="02040602050305030304" pitchFamily="18" charset="0"/>
                <a:cs typeface="Times New Roman" panose="02020603050405020304" pitchFamily="18" charset="0"/>
              </a:rPr>
              <a:t>DC component</a:t>
            </a:r>
          </a:p>
        </p:txBody>
      </p:sp>
    </p:spTree>
    <p:extLst>
      <p:ext uri="{BB962C8B-B14F-4D97-AF65-F5344CB8AC3E}">
        <p14:creationId xmlns="" xmlns:p14="http://schemas.microsoft.com/office/powerpoint/2010/main" val="120712751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Number Placeholder 5">
            <a:extLst>
              <a:ext uri="{FF2B5EF4-FFF2-40B4-BE49-F238E27FC236}">
                <a16:creationId xmlns="" xmlns:a16="http://schemas.microsoft.com/office/drawing/2014/main" id="{DCE0C72A-9DC5-42E6-9E72-6C9D91E23D2D}"/>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C0C60329-987A-40F3-A821-C065338CBA2C}" type="slidenum">
              <a:rPr lang="en-US" altLang="en-US" sz="1400"/>
              <a:pPr eaLnBrk="1" hangingPunct="1"/>
              <a:t>118</a:t>
            </a:fld>
            <a:endParaRPr lang="en-US" altLang="en-US" sz="1400"/>
          </a:p>
        </p:txBody>
      </p:sp>
      <p:sp>
        <p:nvSpPr>
          <p:cNvPr id="79875" name="Rectangle 2">
            <a:extLst>
              <a:ext uri="{FF2B5EF4-FFF2-40B4-BE49-F238E27FC236}">
                <a16:creationId xmlns="" xmlns:a16="http://schemas.microsoft.com/office/drawing/2014/main" id="{7812D3C7-61C3-4040-9FA7-EC7355F6DAD5}"/>
              </a:ext>
            </a:extLst>
          </p:cNvPr>
          <p:cNvSpPr>
            <a:spLocks noGrp="1" noChangeArrowheads="1"/>
          </p:cNvSpPr>
          <p:nvPr>
            <p:ph type="title"/>
          </p:nvPr>
        </p:nvSpPr>
        <p:spPr>
          <a:xfrm>
            <a:off x="457200" y="228600"/>
            <a:ext cx="8229600" cy="1371600"/>
          </a:xfrm>
        </p:spPr>
        <p:txBody>
          <a:bodyPr/>
          <a:lstStyle/>
          <a:p>
            <a:pPr eaLnBrk="1" hangingPunct="1"/>
            <a:r>
              <a:rPr lang="en-US" altLang="en-US" sz="4000">
                <a:solidFill>
                  <a:schemeClr val="tx1"/>
                </a:solidFill>
                <a:latin typeface="Arial" panose="020B0604020202020204" pitchFamily="34" charset="0"/>
              </a:rPr>
              <a:t>WALSH-HADAMARD TRANSFORM (WHT)</a:t>
            </a:r>
          </a:p>
        </p:txBody>
      </p:sp>
      <p:sp>
        <p:nvSpPr>
          <p:cNvPr id="79876" name="Rectangle 3">
            <a:extLst>
              <a:ext uri="{FF2B5EF4-FFF2-40B4-BE49-F238E27FC236}">
                <a16:creationId xmlns="" xmlns:a16="http://schemas.microsoft.com/office/drawing/2014/main" id="{496F3CFF-5A14-49C5-9E8F-5308B2B07130}"/>
              </a:ext>
            </a:extLst>
          </p:cNvPr>
          <p:cNvSpPr>
            <a:spLocks noGrp="1" noChangeArrowheads="1"/>
          </p:cNvSpPr>
          <p:nvPr>
            <p:ph type="body" idx="1"/>
          </p:nvPr>
        </p:nvSpPr>
        <p:spPr>
          <a:xfrm>
            <a:off x="457200" y="1828800"/>
            <a:ext cx="8229600" cy="4419600"/>
          </a:xfrm>
        </p:spPr>
        <p:txBody>
          <a:bodyPr/>
          <a:lstStyle/>
          <a:p>
            <a:pPr eaLnBrk="1" hangingPunct="1">
              <a:buFont typeface="Wingdings" panose="05000000000000000000" pitchFamily="2" charset="2"/>
              <a:buChar char="ü"/>
            </a:pPr>
            <a:r>
              <a:rPr lang="en-US" altLang="en-US">
                <a:latin typeface="Arial" panose="020B0604020202020204" pitchFamily="34" charset="0"/>
              </a:rPr>
              <a:t>Basis functions are not sinusoids </a:t>
            </a:r>
          </a:p>
          <a:p>
            <a:pPr eaLnBrk="1" hangingPunct="1">
              <a:buFont typeface="Wingdings" panose="05000000000000000000" pitchFamily="2" charset="2"/>
              <a:buChar char="ü"/>
            </a:pPr>
            <a:r>
              <a:rPr lang="en-US" altLang="en-US">
                <a:latin typeface="Arial" panose="020B0604020202020204" pitchFamily="34" charset="0"/>
              </a:rPr>
              <a:t>The basis functions are based on square or rectangular waves with peaks of  +(-)1</a:t>
            </a:r>
          </a:p>
          <a:p>
            <a:pPr eaLnBrk="1" hangingPunct="1">
              <a:buFont typeface="Wingdings" panose="05000000000000000000" pitchFamily="2" charset="2"/>
              <a:buChar char="ü"/>
            </a:pPr>
            <a:r>
              <a:rPr lang="en-US" altLang="en-US" b="1" i="1">
                <a:latin typeface="Arial" panose="020B0604020202020204" pitchFamily="34" charset="0"/>
              </a:rPr>
              <a:t>Rectangular wave</a:t>
            </a:r>
            <a:r>
              <a:rPr lang="en-US" altLang="en-US">
                <a:latin typeface="Arial" panose="020B0604020202020204" pitchFamily="34" charset="0"/>
              </a:rPr>
              <a:t> refers to any function of this form, where the width of the pulse may vary </a:t>
            </a:r>
          </a:p>
          <a:p>
            <a:pPr eaLnBrk="1" hangingPunct="1">
              <a:buFont typeface="Wingdings" panose="05000000000000000000" pitchFamily="2" charset="2"/>
              <a:buChar char="ü"/>
            </a:pPr>
            <a:r>
              <a:rPr lang="en-US" altLang="en-US">
                <a:latin typeface="Arial" panose="020B0604020202020204" pitchFamily="34" charset="0"/>
              </a:rPr>
              <a:t>Computations are very simple</a:t>
            </a:r>
            <a:r>
              <a:rPr lang="en-US" altLang="en-US"/>
              <a:t>  </a:t>
            </a:r>
          </a:p>
        </p:txBody>
      </p:sp>
    </p:spTree>
    <p:extLst>
      <p:ext uri="{BB962C8B-B14F-4D97-AF65-F5344CB8AC3E}">
        <p14:creationId xmlns="" xmlns:p14="http://schemas.microsoft.com/office/powerpoint/2010/main" val="32904403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Number Placeholder 5">
            <a:extLst>
              <a:ext uri="{FF2B5EF4-FFF2-40B4-BE49-F238E27FC236}">
                <a16:creationId xmlns="" xmlns:a16="http://schemas.microsoft.com/office/drawing/2014/main" id="{47F73509-AD55-41F3-A40E-E102E125B9BA}"/>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233F5572-FF7E-48B8-92B2-93347E1214DF}" type="slidenum">
              <a:rPr lang="en-US" altLang="en-US" sz="1400"/>
              <a:pPr eaLnBrk="1" hangingPunct="1"/>
              <a:t>119</a:t>
            </a:fld>
            <a:endParaRPr lang="en-US" altLang="en-US" sz="1400"/>
          </a:p>
        </p:txBody>
      </p:sp>
      <p:pic>
        <p:nvPicPr>
          <p:cNvPr id="80899" name="Picture 2" descr="Fig5">
            <a:extLst>
              <a:ext uri="{FF2B5EF4-FFF2-40B4-BE49-F238E27FC236}">
                <a16:creationId xmlns="" xmlns:a16="http://schemas.microsoft.com/office/drawing/2014/main" id="{DD585308-AA22-48CC-BBDE-DDB2E50C0C45}"/>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04800" y="457200"/>
            <a:ext cx="8534400" cy="5618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162199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6" name="Text Box 3"/>
          <p:cNvSpPr txBox="1">
            <a:spLocks noChangeArrowheads="1"/>
          </p:cNvSpPr>
          <p:nvPr/>
        </p:nvSpPr>
        <p:spPr bwMode="auto">
          <a:xfrm>
            <a:off x="323850" y="1093788"/>
            <a:ext cx="3200400" cy="457200"/>
          </a:xfrm>
          <a:prstGeom prst="rect">
            <a:avLst/>
          </a:prstGeom>
          <a:solidFill>
            <a:srgbClr val="FFFF99"/>
          </a:solidFill>
          <a:ln w="9525">
            <a:noFill/>
            <a:miter lim="800000"/>
            <a:headEnd/>
            <a:tailEnd/>
          </a:ln>
        </p:spPr>
        <p:txBody>
          <a:bodyPr wrap="none">
            <a:spAutoFit/>
          </a:bodyPr>
          <a:lstStyle/>
          <a:p>
            <a:pPr eaLnBrk="1" hangingPunct="1"/>
            <a:r>
              <a:rPr lang="en-US">
                <a:latin typeface="Verdana" pitchFamily="34" charset="0"/>
              </a:rPr>
              <a:t>1-D, Discrete Case:</a:t>
            </a:r>
          </a:p>
        </p:txBody>
      </p:sp>
      <p:graphicFrame>
        <p:nvGraphicFramePr>
          <p:cNvPr id="43010" name="Object 4"/>
          <p:cNvGraphicFramePr>
            <a:graphicFrameLocks noChangeAspect="1"/>
          </p:cNvGraphicFramePr>
          <p:nvPr/>
        </p:nvGraphicFramePr>
        <p:xfrm>
          <a:off x="3059113" y="1412875"/>
          <a:ext cx="4291012" cy="1081088"/>
        </p:xfrm>
        <a:graphic>
          <a:graphicData uri="http://schemas.openxmlformats.org/presentationml/2006/ole">
            <p:oleObj spid="_x0000_s518146" name="Equation" r:id="rId3" imgW="1714500" imgH="431800" progId="Equation.3">
              <p:embed/>
            </p:oleObj>
          </a:graphicData>
        </a:graphic>
      </p:graphicFrame>
      <p:sp>
        <p:nvSpPr>
          <p:cNvPr id="43017" name="Text Box 5"/>
          <p:cNvSpPr txBox="1">
            <a:spLocks noChangeArrowheads="1"/>
          </p:cNvSpPr>
          <p:nvPr/>
        </p:nvSpPr>
        <p:spPr bwMode="auto">
          <a:xfrm>
            <a:off x="395288" y="1741488"/>
            <a:ext cx="2593975" cy="396875"/>
          </a:xfrm>
          <a:prstGeom prst="rect">
            <a:avLst/>
          </a:prstGeom>
          <a:noFill/>
          <a:ln w="9525">
            <a:noFill/>
            <a:miter lim="800000"/>
            <a:headEnd/>
            <a:tailEnd/>
          </a:ln>
        </p:spPr>
        <p:txBody>
          <a:bodyPr wrap="none">
            <a:spAutoFit/>
          </a:bodyPr>
          <a:lstStyle/>
          <a:p>
            <a:pPr eaLnBrk="1" hangingPunct="1"/>
            <a:r>
              <a:rPr lang="en-US" sz="2000">
                <a:latin typeface="Verdana" pitchFamily="34" charset="0"/>
              </a:rPr>
              <a:t>Fourier Transform:</a:t>
            </a:r>
          </a:p>
        </p:txBody>
      </p:sp>
      <p:sp>
        <p:nvSpPr>
          <p:cNvPr id="43018" name="Text Box 6"/>
          <p:cNvSpPr txBox="1">
            <a:spLocks noChangeArrowheads="1"/>
          </p:cNvSpPr>
          <p:nvPr/>
        </p:nvSpPr>
        <p:spPr bwMode="auto">
          <a:xfrm>
            <a:off x="468313" y="2636838"/>
            <a:ext cx="2316162" cy="701675"/>
          </a:xfrm>
          <a:prstGeom prst="rect">
            <a:avLst/>
          </a:prstGeom>
          <a:noFill/>
          <a:ln w="9525">
            <a:noFill/>
            <a:miter lim="800000"/>
            <a:headEnd/>
            <a:tailEnd/>
          </a:ln>
        </p:spPr>
        <p:txBody>
          <a:bodyPr>
            <a:spAutoFit/>
          </a:bodyPr>
          <a:lstStyle/>
          <a:p>
            <a:pPr eaLnBrk="1" hangingPunct="1"/>
            <a:r>
              <a:rPr lang="en-US" sz="2000">
                <a:latin typeface="Verdana" pitchFamily="34" charset="0"/>
              </a:rPr>
              <a:t>Inverse Fourier Transform:</a:t>
            </a:r>
          </a:p>
        </p:txBody>
      </p:sp>
      <p:graphicFrame>
        <p:nvGraphicFramePr>
          <p:cNvPr id="43011" name="Object 7"/>
          <p:cNvGraphicFramePr>
            <a:graphicFrameLocks noChangeAspect="1"/>
          </p:cNvGraphicFramePr>
          <p:nvPr/>
        </p:nvGraphicFramePr>
        <p:xfrm>
          <a:off x="3059113" y="2420938"/>
          <a:ext cx="3654425" cy="1081087"/>
        </p:xfrm>
        <a:graphic>
          <a:graphicData uri="http://schemas.openxmlformats.org/presentationml/2006/ole">
            <p:oleObj spid="_x0000_s518147" name="Equation" r:id="rId4" imgW="1459866" imgH="431613" progId="Equation.3">
              <p:embed/>
            </p:oleObj>
          </a:graphicData>
        </a:graphic>
      </p:graphicFrame>
      <p:sp>
        <p:nvSpPr>
          <p:cNvPr id="43019" name="Text Box 8"/>
          <p:cNvSpPr txBox="1">
            <a:spLocks noChangeArrowheads="1"/>
          </p:cNvSpPr>
          <p:nvPr/>
        </p:nvSpPr>
        <p:spPr bwMode="auto">
          <a:xfrm>
            <a:off x="7348538" y="1700213"/>
            <a:ext cx="1795462" cy="457200"/>
          </a:xfrm>
          <a:prstGeom prst="rect">
            <a:avLst/>
          </a:prstGeom>
          <a:noFill/>
          <a:ln w="9525">
            <a:noFill/>
            <a:miter lim="800000"/>
            <a:headEnd/>
            <a:tailEnd/>
          </a:ln>
        </p:spPr>
        <p:txBody>
          <a:bodyPr wrap="none">
            <a:spAutoFit/>
          </a:bodyPr>
          <a:lstStyle/>
          <a:p>
            <a:pPr eaLnBrk="1" hangingPunct="1"/>
            <a:r>
              <a:rPr lang="en-US" i="1">
                <a:solidFill>
                  <a:srgbClr val="000000"/>
                </a:solidFill>
              </a:rPr>
              <a:t>u</a:t>
            </a:r>
            <a:r>
              <a:rPr lang="en-US">
                <a:solidFill>
                  <a:srgbClr val="000000"/>
                </a:solidFill>
              </a:rPr>
              <a:t> = 0,…,M-1</a:t>
            </a:r>
            <a:endParaRPr lang="th-TH">
              <a:solidFill>
                <a:srgbClr val="000000"/>
              </a:solidFill>
            </a:endParaRPr>
          </a:p>
        </p:txBody>
      </p:sp>
      <p:sp>
        <p:nvSpPr>
          <p:cNvPr id="43020" name="Text Box 9"/>
          <p:cNvSpPr txBox="1">
            <a:spLocks noChangeArrowheads="1"/>
          </p:cNvSpPr>
          <p:nvPr/>
        </p:nvSpPr>
        <p:spPr bwMode="auto">
          <a:xfrm>
            <a:off x="7366000" y="2708275"/>
            <a:ext cx="1778000" cy="457200"/>
          </a:xfrm>
          <a:prstGeom prst="rect">
            <a:avLst/>
          </a:prstGeom>
          <a:noFill/>
          <a:ln w="9525">
            <a:noFill/>
            <a:miter lim="800000"/>
            <a:headEnd/>
            <a:tailEnd/>
          </a:ln>
        </p:spPr>
        <p:txBody>
          <a:bodyPr wrap="none">
            <a:spAutoFit/>
          </a:bodyPr>
          <a:lstStyle/>
          <a:p>
            <a:pPr eaLnBrk="1" hangingPunct="1"/>
            <a:r>
              <a:rPr lang="en-US" i="1">
                <a:solidFill>
                  <a:srgbClr val="000000"/>
                </a:solidFill>
              </a:rPr>
              <a:t>x</a:t>
            </a:r>
            <a:r>
              <a:rPr lang="en-US">
                <a:solidFill>
                  <a:srgbClr val="000000"/>
                </a:solidFill>
              </a:rPr>
              <a:t> = 0,…,M-1</a:t>
            </a:r>
            <a:endParaRPr lang="th-TH">
              <a:solidFill>
                <a:srgbClr val="000000"/>
              </a:solidFill>
            </a:endParaRPr>
          </a:p>
        </p:txBody>
      </p:sp>
      <p:sp>
        <p:nvSpPr>
          <p:cNvPr id="43021" name="Text Box 10"/>
          <p:cNvSpPr txBox="1">
            <a:spLocks noChangeArrowheads="1"/>
          </p:cNvSpPr>
          <p:nvPr/>
        </p:nvSpPr>
        <p:spPr bwMode="auto">
          <a:xfrm>
            <a:off x="152400" y="3470275"/>
            <a:ext cx="3725863" cy="457200"/>
          </a:xfrm>
          <a:prstGeom prst="rect">
            <a:avLst/>
          </a:prstGeom>
          <a:noFill/>
          <a:ln w="9525">
            <a:noFill/>
            <a:miter lim="800000"/>
            <a:headEnd/>
            <a:tailEnd/>
          </a:ln>
        </p:spPr>
        <p:txBody>
          <a:bodyPr wrap="none">
            <a:spAutoFit/>
          </a:bodyPr>
          <a:lstStyle/>
          <a:p>
            <a:pPr eaLnBrk="1" hangingPunct="1"/>
            <a:r>
              <a:rPr lang="en-US" i="1">
                <a:solidFill>
                  <a:srgbClr val="000000"/>
                </a:solidFill>
                <a:latin typeface="Verdana" pitchFamily="34" charset="0"/>
              </a:rPr>
              <a:t>F</a:t>
            </a:r>
            <a:r>
              <a:rPr lang="en-US">
                <a:solidFill>
                  <a:srgbClr val="000000"/>
                </a:solidFill>
                <a:latin typeface="Verdana" pitchFamily="34" charset="0"/>
              </a:rPr>
              <a:t>(</a:t>
            </a:r>
            <a:r>
              <a:rPr lang="en-US" i="1">
                <a:solidFill>
                  <a:srgbClr val="000000"/>
                </a:solidFill>
                <a:latin typeface="Verdana" pitchFamily="34" charset="0"/>
              </a:rPr>
              <a:t>u</a:t>
            </a:r>
            <a:r>
              <a:rPr lang="en-US">
                <a:solidFill>
                  <a:srgbClr val="000000"/>
                </a:solidFill>
                <a:latin typeface="Verdana" pitchFamily="34" charset="0"/>
              </a:rPr>
              <a:t>) can be written as:</a:t>
            </a:r>
          </a:p>
        </p:txBody>
      </p:sp>
      <p:graphicFrame>
        <p:nvGraphicFramePr>
          <p:cNvPr id="43012" name="Object 11"/>
          <p:cNvGraphicFramePr>
            <a:graphicFrameLocks noChangeAspect="1"/>
          </p:cNvGraphicFramePr>
          <p:nvPr/>
        </p:nvGraphicFramePr>
        <p:xfrm>
          <a:off x="5181600" y="4038600"/>
          <a:ext cx="3019425" cy="636588"/>
        </p:xfrm>
        <a:graphic>
          <a:graphicData uri="http://schemas.openxmlformats.org/presentationml/2006/ole">
            <p:oleObj spid="_x0000_s518148" name="Equation" r:id="rId5" imgW="1205977" imgH="253890" progId="Equation.3">
              <p:embed/>
            </p:oleObj>
          </a:graphicData>
        </a:graphic>
      </p:graphicFrame>
      <p:graphicFrame>
        <p:nvGraphicFramePr>
          <p:cNvPr id="43013" name="Object 13"/>
          <p:cNvGraphicFramePr>
            <a:graphicFrameLocks noChangeAspect="1"/>
          </p:cNvGraphicFramePr>
          <p:nvPr/>
        </p:nvGraphicFramePr>
        <p:xfrm>
          <a:off x="936625" y="4102100"/>
          <a:ext cx="3178175" cy="509588"/>
        </p:xfrm>
        <a:graphic>
          <a:graphicData uri="http://schemas.openxmlformats.org/presentationml/2006/ole">
            <p:oleObj spid="_x0000_s518149" name="Equation" r:id="rId6" imgW="1269449" imgH="203112" progId="Equation.3">
              <p:embed/>
            </p:oleObj>
          </a:graphicData>
        </a:graphic>
      </p:graphicFrame>
      <p:graphicFrame>
        <p:nvGraphicFramePr>
          <p:cNvPr id="43014" name="Object 14"/>
          <p:cNvGraphicFramePr>
            <a:graphicFrameLocks noChangeAspect="1"/>
          </p:cNvGraphicFramePr>
          <p:nvPr/>
        </p:nvGraphicFramePr>
        <p:xfrm>
          <a:off x="838200" y="5334000"/>
          <a:ext cx="3719513" cy="731838"/>
        </p:xfrm>
        <a:graphic>
          <a:graphicData uri="http://schemas.openxmlformats.org/presentationml/2006/ole">
            <p:oleObj spid="_x0000_s518150" name="Equation" r:id="rId7" imgW="1485900" imgH="292100" progId="Equation.3">
              <p:embed/>
            </p:oleObj>
          </a:graphicData>
        </a:graphic>
      </p:graphicFrame>
      <p:sp>
        <p:nvSpPr>
          <p:cNvPr id="43022" name="Text Box 15"/>
          <p:cNvSpPr txBox="1">
            <a:spLocks noChangeArrowheads="1"/>
          </p:cNvSpPr>
          <p:nvPr/>
        </p:nvSpPr>
        <p:spPr bwMode="auto">
          <a:xfrm>
            <a:off x="228600" y="4703763"/>
            <a:ext cx="1119188" cy="457200"/>
          </a:xfrm>
          <a:prstGeom prst="rect">
            <a:avLst/>
          </a:prstGeom>
          <a:noFill/>
          <a:ln w="9525">
            <a:noFill/>
            <a:miter lim="800000"/>
            <a:headEnd/>
            <a:tailEnd/>
          </a:ln>
        </p:spPr>
        <p:txBody>
          <a:bodyPr wrap="none">
            <a:spAutoFit/>
          </a:bodyPr>
          <a:lstStyle/>
          <a:p>
            <a:pPr eaLnBrk="1" hangingPunct="1"/>
            <a:r>
              <a:rPr lang="en-US">
                <a:solidFill>
                  <a:srgbClr val="000000"/>
                </a:solidFill>
                <a:latin typeface="Verdana" pitchFamily="34" charset="0"/>
              </a:rPr>
              <a:t>where</a:t>
            </a:r>
          </a:p>
        </p:txBody>
      </p:sp>
      <p:graphicFrame>
        <p:nvGraphicFramePr>
          <p:cNvPr id="43015" name="Object 16"/>
          <p:cNvGraphicFramePr>
            <a:graphicFrameLocks noChangeAspect="1"/>
          </p:cNvGraphicFramePr>
          <p:nvPr/>
        </p:nvGraphicFramePr>
        <p:xfrm>
          <a:off x="5105400" y="5103813"/>
          <a:ext cx="3084513" cy="1144587"/>
        </p:xfrm>
        <a:graphic>
          <a:graphicData uri="http://schemas.openxmlformats.org/presentationml/2006/ole">
            <p:oleObj spid="_x0000_s518151" name="Equation" r:id="rId8" imgW="1231900" imgH="457200" progId="Equation.3">
              <p:embed/>
            </p:oleObj>
          </a:graphicData>
        </a:graphic>
      </p:graphicFrame>
      <p:sp>
        <p:nvSpPr>
          <p:cNvPr id="43023" name="AutoShape 18"/>
          <p:cNvSpPr>
            <a:spLocks noChangeArrowheads="1"/>
          </p:cNvSpPr>
          <p:nvPr/>
        </p:nvSpPr>
        <p:spPr bwMode="auto">
          <a:xfrm rot="-5400000">
            <a:off x="4427538" y="4149725"/>
            <a:ext cx="304800" cy="381000"/>
          </a:xfrm>
          <a:prstGeom prst="downArrow">
            <a:avLst>
              <a:gd name="adj1" fmla="val 50000"/>
              <a:gd name="adj2" fmla="val 31250"/>
            </a:avLst>
          </a:prstGeom>
          <a:solidFill>
            <a:schemeClr val="accent1"/>
          </a:solidFill>
          <a:ln w="9525">
            <a:solidFill>
              <a:schemeClr val="tx1"/>
            </a:solidFill>
            <a:miter lim="800000"/>
            <a:headEnd/>
            <a:tailEnd/>
          </a:ln>
        </p:spPr>
        <p:txBody>
          <a:bodyPr wrap="none" anchor="ctr"/>
          <a:lstStyle/>
          <a:p>
            <a:endParaRPr lang="en-MY">
              <a:latin typeface="Verdana" pitchFamily="34" charset="0"/>
            </a:endParaRPr>
          </a:p>
        </p:txBody>
      </p:sp>
      <p:sp>
        <p:nvSpPr>
          <p:cNvPr id="43024" name="Rectangle 19"/>
          <p:cNvSpPr>
            <a:spLocks noChangeArrowheads="1"/>
          </p:cNvSpPr>
          <p:nvPr/>
        </p:nvSpPr>
        <p:spPr bwMode="auto">
          <a:xfrm>
            <a:off x="5219700" y="3429000"/>
            <a:ext cx="3276600" cy="609600"/>
          </a:xfrm>
          <a:prstGeom prst="rect">
            <a:avLst/>
          </a:prstGeom>
          <a:noFill/>
          <a:ln w="9525">
            <a:noFill/>
            <a:miter lim="800000"/>
            <a:headEnd/>
            <a:tailEnd/>
          </a:ln>
        </p:spPr>
        <p:txBody>
          <a:bodyPr/>
          <a:lstStyle/>
          <a:p>
            <a:pPr marL="342900" indent="-342900" eaLnBrk="1" hangingPunct="1">
              <a:spcBef>
                <a:spcPct val="20000"/>
              </a:spcBef>
              <a:buClr>
                <a:schemeClr val="accent1"/>
              </a:buClr>
              <a:buSzPct val="65000"/>
              <a:buFont typeface="Wingdings" pitchFamily="2" charset="2"/>
              <a:buNone/>
            </a:pPr>
            <a:r>
              <a:rPr lang="en-US">
                <a:solidFill>
                  <a:srgbClr val="000000"/>
                </a:solidFill>
                <a:latin typeface="Verdana" pitchFamily="34" charset="0"/>
              </a:rPr>
              <a:t>Polar coordinate:</a:t>
            </a:r>
          </a:p>
        </p:txBody>
      </p:sp>
      <p:sp>
        <p:nvSpPr>
          <p:cNvPr id="43025" name="Rectangle 20"/>
          <p:cNvSpPr>
            <a:spLocks noChangeArrowheads="1"/>
          </p:cNvSpPr>
          <p:nvPr/>
        </p:nvSpPr>
        <p:spPr bwMode="auto">
          <a:xfrm>
            <a:off x="1835150" y="6092825"/>
            <a:ext cx="2182813" cy="609600"/>
          </a:xfrm>
          <a:prstGeom prst="rect">
            <a:avLst/>
          </a:prstGeom>
          <a:noFill/>
          <a:ln w="9525">
            <a:noFill/>
            <a:miter lim="800000"/>
            <a:headEnd/>
            <a:tailEnd/>
          </a:ln>
        </p:spPr>
        <p:txBody>
          <a:bodyPr/>
          <a:lstStyle/>
          <a:p>
            <a:pPr marL="342900" indent="-342900" eaLnBrk="1" hangingPunct="1">
              <a:spcBef>
                <a:spcPct val="20000"/>
              </a:spcBef>
              <a:buClr>
                <a:schemeClr val="accent1"/>
              </a:buClr>
              <a:buSzPct val="65000"/>
              <a:buFont typeface="Wingdings" pitchFamily="2" charset="2"/>
              <a:buNone/>
            </a:pPr>
            <a:r>
              <a:rPr lang="en-US">
                <a:solidFill>
                  <a:srgbClr val="000000"/>
                </a:solidFill>
                <a:latin typeface="Verdana" pitchFamily="34" charset="0"/>
              </a:rPr>
              <a:t>magnitude</a:t>
            </a:r>
          </a:p>
        </p:txBody>
      </p:sp>
      <p:sp>
        <p:nvSpPr>
          <p:cNvPr id="43026" name="Rectangle 21"/>
          <p:cNvSpPr>
            <a:spLocks noChangeArrowheads="1"/>
          </p:cNvSpPr>
          <p:nvPr/>
        </p:nvSpPr>
        <p:spPr bwMode="auto">
          <a:xfrm>
            <a:off x="5940425" y="6092825"/>
            <a:ext cx="1511300" cy="609600"/>
          </a:xfrm>
          <a:prstGeom prst="rect">
            <a:avLst/>
          </a:prstGeom>
          <a:noFill/>
          <a:ln w="9525">
            <a:noFill/>
            <a:miter lim="800000"/>
            <a:headEnd/>
            <a:tailEnd/>
          </a:ln>
        </p:spPr>
        <p:txBody>
          <a:bodyPr/>
          <a:lstStyle/>
          <a:p>
            <a:pPr marL="342900" indent="-342900" eaLnBrk="1" hangingPunct="1">
              <a:spcBef>
                <a:spcPct val="20000"/>
              </a:spcBef>
              <a:buClr>
                <a:schemeClr val="accent1"/>
              </a:buClr>
              <a:buSzPct val="65000"/>
              <a:buFont typeface="Wingdings" pitchFamily="2" charset="2"/>
              <a:buNone/>
            </a:pPr>
            <a:r>
              <a:rPr lang="en-US">
                <a:solidFill>
                  <a:srgbClr val="000000"/>
                </a:solidFill>
                <a:latin typeface="Verdana" pitchFamily="34" charset="0"/>
              </a:rPr>
              <a:t>phase</a:t>
            </a:r>
          </a:p>
        </p:txBody>
      </p:sp>
      <p:sp>
        <p:nvSpPr>
          <p:cNvPr id="43027" name="AutoShape 22"/>
          <p:cNvSpPr>
            <a:spLocks noChangeArrowheads="1"/>
          </p:cNvSpPr>
          <p:nvPr/>
        </p:nvSpPr>
        <p:spPr bwMode="auto">
          <a:xfrm rot="-5400000">
            <a:off x="1370013" y="6199188"/>
            <a:ext cx="304800" cy="381000"/>
          </a:xfrm>
          <a:prstGeom prst="downArrow">
            <a:avLst>
              <a:gd name="adj1" fmla="val 50000"/>
              <a:gd name="adj2" fmla="val 31250"/>
            </a:avLst>
          </a:prstGeom>
          <a:solidFill>
            <a:schemeClr val="accent1"/>
          </a:solidFill>
          <a:ln w="9525">
            <a:solidFill>
              <a:schemeClr val="tx1"/>
            </a:solidFill>
            <a:miter lim="800000"/>
            <a:headEnd/>
            <a:tailEnd/>
          </a:ln>
        </p:spPr>
        <p:txBody>
          <a:bodyPr wrap="none" anchor="ctr"/>
          <a:lstStyle/>
          <a:p>
            <a:endParaRPr lang="en-MY">
              <a:latin typeface="Verdana" pitchFamily="34" charset="0"/>
            </a:endParaRPr>
          </a:p>
        </p:txBody>
      </p:sp>
      <p:sp>
        <p:nvSpPr>
          <p:cNvPr id="43028" name="AutoShape 23"/>
          <p:cNvSpPr>
            <a:spLocks noChangeArrowheads="1"/>
          </p:cNvSpPr>
          <p:nvPr/>
        </p:nvSpPr>
        <p:spPr bwMode="auto">
          <a:xfrm rot="-5400000">
            <a:off x="5473700" y="6199188"/>
            <a:ext cx="304800" cy="381000"/>
          </a:xfrm>
          <a:prstGeom prst="downArrow">
            <a:avLst>
              <a:gd name="adj1" fmla="val 50000"/>
              <a:gd name="adj2" fmla="val 31250"/>
            </a:avLst>
          </a:prstGeom>
          <a:solidFill>
            <a:schemeClr val="accent1"/>
          </a:solidFill>
          <a:ln w="9525">
            <a:solidFill>
              <a:schemeClr val="tx1"/>
            </a:solidFill>
            <a:miter lim="800000"/>
            <a:headEnd/>
            <a:tailEnd/>
          </a:ln>
        </p:spPr>
        <p:txBody>
          <a:bodyPr wrap="none" anchor="ctr"/>
          <a:lstStyle/>
          <a:p>
            <a:endParaRPr lang="en-MY">
              <a:latin typeface="Verdana" pitchFamily="34" charset="0"/>
            </a:endParaRPr>
          </a:p>
        </p:txBody>
      </p:sp>
      <p:sp>
        <p:nvSpPr>
          <p:cNvPr id="22" name="Text Box 11"/>
          <p:cNvSpPr txBox="1">
            <a:spLocks noChangeArrowheads="1"/>
          </p:cNvSpPr>
          <p:nvPr/>
        </p:nvSpPr>
        <p:spPr bwMode="auto">
          <a:xfrm>
            <a:off x="223838" y="-36513"/>
            <a:ext cx="3732212" cy="585788"/>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Fourier Transform</a:t>
            </a:r>
            <a:endParaRPr lang="en-US" sz="3200" b="1" i="1" dirty="0">
              <a:solidFill>
                <a:srgbClr val="FF0000"/>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Number Placeholder 5">
            <a:extLst>
              <a:ext uri="{FF2B5EF4-FFF2-40B4-BE49-F238E27FC236}">
                <a16:creationId xmlns="" xmlns:a16="http://schemas.microsoft.com/office/drawing/2014/main" id="{F7855695-0200-4888-8B8F-A2680472C276}"/>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8328A245-4B9C-4190-871E-A73C7C7A90E9}" type="slidenum">
              <a:rPr lang="en-US" altLang="en-US" sz="1400"/>
              <a:pPr eaLnBrk="1" hangingPunct="1"/>
              <a:t>120</a:t>
            </a:fld>
            <a:endParaRPr lang="en-US" altLang="en-US" sz="1400"/>
          </a:p>
        </p:txBody>
      </p:sp>
      <p:sp>
        <p:nvSpPr>
          <p:cNvPr id="81923" name="Rectangle 2">
            <a:extLst>
              <a:ext uri="{FF2B5EF4-FFF2-40B4-BE49-F238E27FC236}">
                <a16:creationId xmlns="" xmlns:a16="http://schemas.microsoft.com/office/drawing/2014/main" id="{A4E60A2A-6B65-472F-86D5-CCE510BBB466}"/>
              </a:ext>
            </a:extLst>
          </p:cNvPr>
          <p:cNvSpPr>
            <a:spLocks noGrp="1" noChangeArrowheads="1"/>
          </p:cNvSpPr>
          <p:nvPr>
            <p:ph type="body" idx="1"/>
          </p:nvPr>
        </p:nvSpPr>
        <p:spPr>
          <a:xfrm>
            <a:off x="457200" y="457200"/>
            <a:ext cx="8229600" cy="5791200"/>
          </a:xfrm>
        </p:spPr>
        <p:txBody>
          <a:bodyPr/>
          <a:lstStyle/>
          <a:p>
            <a:pPr eaLnBrk="1" hangingPunct="1">
              <a:lnSpc>
                <a:spcPct val="90000"/>
              </a:lnSpc>
              <a:buFont typeface="Wingdings" panose="05000000000000000000" pitchFamily="2" charset="2"/>
              <a:buChar char="ü"/>
            </a:pPr>
            <a:r>
              <a:rPr lang="en-US" altLang="en-US" sz="2800">
                <a:latin typeface="Arial" panose="020B0604020202020204" pitchFamily="34" charset="0"/>
              </a:rPr>
              <a:t>The </a:t>
            </a:r>
            <a:r>
              <a:rPr lang="en-US" altLang="en-US" sz="2800" b="1" i="1">
                <a:latin typeface="Arial" panose="020B0604020202020204" pitchFamily="34" charset="0"/>
              </a:rPr>
              <a:t>WHT equation</a:t>
            </a:r>
            <a:r>
              <a:rPr lang="en-US" altLang="en-US" sz="2800">
                <a:latin typeface="Arial" panose="020B0604020202020204" pitchFamily="34" charset="0"/>
              </a:rPr>
              <a:t> is given by:</a:t>
            </a:r>
          </a:p>
          <a:p>
            <a:pPr eaLnBrk="1" hangingPunct="1">
              <a:lnSpc>
                <a:spcPct val="90000"/>
              </a:lnSpc>
              <a:buFont typeface="Wingdings" panose="05000000000000000000" pitchFamily="2" charset="2"/>
              <a:buChar char="ü"/>
            </a:pPr>
            <a:endParaRPr lang="en-US" altLang="en-US" sz="2800">
              <a:latin typeface="Arial" panose="020B0604020202020204" pitchFamily="34" charset="0"/>
            </a:endParaRPr>
          </a:p>
          <a:p>
            <a:pPr eaLnBrk="1" hangingPunct="1">
              <a:lnSpc>
                <a:spcPct val="90000"/>
              </a:lnSpc>
              <a:buFont typeface="Wingdings" panose="05000000000000000000" pitchFamily="2" charset="2"/>
              <a:buChar char="ü"/>
            </a:pPr>
            <a:endParaRPr lang="en-US" altLang="en-US" sz="2800">
              <a:latin typeface="Arial" panose="020B0604020202020204" pitchFamily="34" charset="0"/>
            </a:endParaRPr>
          </a:p>
          <a:p>
            <a:pPr eaLnBrk="1" hangingPunct="1">
              <a:lnSpc>
                <a:spcPct val="90000"/>
              </a:lnSpc>
              <a:buFont typeface="Wingdings" panose="05000000000000000000" pitchFamily="2" charset="2"/>
              <a:buNone/>
            </a:pPr>
            <a:endParaRPr lang="en-US" altLang="en-US" sz="2800">
              <a:latin typeface="Arial" panose="020B0604020202020204" pitchFamily="34" charset="0"/>
            </a:endParaRPr>
          </a:p>
          <a:p>
            <a:pPr eaLnBrk="1" hangingPunct="1">
              <a:lnSpc>
                <a:spcPct val="90000"/>
              </a:lnSpc>
              <a:buFont typeface="Wingdings" panose="05000000000000000000" pitchFamily="2" charset="2"/>
              <a:buNone/>
            </a:pPr>
            <a:endParaRPr lang="en-US" altLang="en-US" sz="2800">
              <a:latin typeface="Arial" panose="020B0604020202020204" pitchFamily="34" charset="0"/>
            </a:endParaRPr>
          </a:p>
          <a:p>
            <a:pPr eaLnBrk="1" hangingPunct="1">
              <a:lnSpc>
                <a:spcPct val="90000"/>
              </a:lnSpc>
              <a:buFont typeface="Wingdings" panose="05000000000000000000" pitchFamily="2" charset="2"/>
              <a:buNone/>
            </a:pPr>
            <a:endParaRPr lang="en-US" altLang="en-US" sz="2800">
              <a:latin typeface="Arial" panose="020B0604020202020204" pitchFamily="34" charset="0"/>
            </a:endParaRPr>
          </a:p>
          <a:p>
            <a:pPr eaLnBrk="1" hangingPunct="1">
              <a:lnSpc>
                <a:spcPct val="90000"/>
              </a:lnSpc>
              <a:buFont typeface="Wingdings" panose="05000000000000000000" pitchFamily="2" charset="2"/>
              <a:buNone/>
            </a:pPr>
            <a:endParaRPr lang="en-US" altLang="en-US" sz="2800">
              <a:latin typeface="Arial" panose="020B0604020202020204" pitchFamily="34" charset="0"/>
            </a:endParaRPr>
          </a:p>
          <a:p>
            <a:pPr eaLnBrk="1" hangingPunct="1">
              <a:lnSpc>
                <a:spcPct val="90000"/>
              </a:lnSpc>
              <a:buFont typeface="Wingdings" panose="05000000000000000000" pitchFamily="2" charset="2"/>
              <a:buNone/>
            </a:pPr>
            <a:r>
              <a:rPr lang="en-US" altLang="en-US" sz="2800">
                <a:latin typeface="Arial" panose="020B0604020202020204" pitchFamily="34" charset="0"/>
              </a:rPr>
              <a:t>where</a:t>
            </a:r>
          </a:p>
          <a:p>
            <a:pPr eaLnBrk="1" hangingPunct="1">
              <a:lnSpc>
                <a:spcPct val="90000"/>
              </a:lnSpc>
              <a:buFont typeface="Wingdings" panose="05000000000000000000" pitchFamily="2" charset="2"/>
              <a:buNone/>
            </a:pPr>
            <a:r>
              <a:rPr lang="en-US" altLang="en-US" sz="2800" i="1">
                <a:latin typeface="Arial" panose="020B0604020202020204" pitchFamily="34" charset="0"/>
              </a:rPr>
              <a:t>	N = 2</a:t>
            </a:r>
            <a:r>
              <a:rPr lang="en-US" altLang="en-US" sz="2800" i="1" baseline="30000">
                <a:latin typeface="Arial" panose="020B0604020202020204" pitchFamily="34" charset="0"/>
              </a:rPr>
              <a:t>n</a:t>
            </a:r>
            <a:r>
              <a:rPr lang="en-US" altLang="en-US" sz="2800">
                <a:latin typeface="Arial" panose="020B0604020202020204" pitchFamily="34" charset="0"/>
              </a:rPr>
              <a:t>, the exponent on the (-1) is performed in modulo 2 arithmetic, and </a:t>
            </a:r>
          </a:p>
          <a:p>
            <a:pPr eaLnBrk="1" hangingPunct="1">
              <a:lnSpc>
                <a:spcPct val="90000"/>
              </a:lnSpc>
              <a:buFont typeface="Wingdings" panose="05000000000000000000" pitchFamily="2" charset="2"/>
              <a:buNone/>
            </a:pPr>
            <a:r>
              <a:rPr lang="en-US" altLang="en-US" sz="2800">
                <a:latin typeface="Arial" panose="020B0604020202020204" pitchFamily="34" charset="0"/>
              </a:rPr>
              <a:t>	</a:t>
            </a:r>
            <a:r>
              <a:rPr lang="en-US" altLang="en-US" sz="2800" i="1">
                <a:latin typeface="Arial" panose="020B0604020202020204" pitchFamily="34" charset="0"/>
              </a:rPr>
              <a:t>b</a:t>
            </a:r>
            <a:r>
              <a:rPr lang="en-US" altLang="en-US" sz="2800" i="1" baseline="-25000">
                <a:latin typeface="Arial" panose="020B0604020202020204" pitchFamily="34" charset="0"/>
              </a:rPr>
              <a:t>i </a:t>
            </a:r>
            <a:r>
              <a:rPr lang="en-US" altLang="en-US" sz="2800" i="1">
                <a:latin typeface="Arial" panose="020B0604020202020204" pitchFamily="34" charset="0"/>
              </a:rPr>
              <a:t>(r)</a:t>
            </a:r>
            <a:r>
              <a:rPr lang="en-US" altLang="en-US" sz="2800">
                <a:latin typeface="Arial" panose="020B0604020202020204" pitchFamily="34" charset="0"/>
              </a:rPr>
              <a:t> is found by considering </a:t>
            </a:r>
            <a:r>
              <a:rPr lang="en-US" altLang="en-US" sz="2800" i="1">
                <a:latin typeface="Arial" panose="020B0604020202020204" pitchFamily="34" charset="0"/>
              </a:rPr>
              <a:t>r</a:t>
            </a:r>
            <a:r>
              <a:rPr lang="en-US" altLang="en-US" sz="2800">
                <a:latin typeface="Arial" panose="020B0604020202020204" pitchFamily="34" charset="0"/>
              </a:rPr>
              <a:t> as a binary number, and finding the </a:t>
            </a:r>
            <a:r>
              <a:rPr lang="en-US" altLang="en-US" sz="2800" i="1">
                <a:latin typeface="Arial" panose="020B0604020202020204" pitchFamily="34" charset="0"/>
              </a:rPr>
              <a:t>i</a:t>
            </a:r>
            <a:r>
              <a:rPr lang="en-US" altLang="en-US" sz="2800" i="1" baseline="30000">
                <a:latin typeface="Arial" panose="020B0604020202020204" pitchFamily="34" charset="0"/>
              </a:rPr>
              <a:t>th</a:t>
            </a:r>
            <a:r>
              <a:rPr lang="en-US" altLang="en-US" sz="2800">
                <a:latin typeface="Arial" panose="020B0604020202020204" pitchFamily="34" charset="0"/>
              </a:rPr>
              <a:t> bit </a:t>
            </a:r>
          </a:p>
        </p:txBody>
      </p:sp>
      <p:graphicFrame>
        <p:nvGraphicFramePr>
          <p:cNvPr id="81924" name="Object 4">
            <a:extLst>
              <a:ext uri="{FF2B5EF4-FFF2-40B4-BE49-F238E27FC236}">
                <a16:creationId xmlns="" xmlns:a16="http://schemas.microsoft.com/office/drawing/2014/main" id="{D7769D1E-65ED-4945-84DB-7FC052DB3A66}"/>
              </a:ext>
            </a:extLst>
          </p:cNvPr>
          <p:cNvGraphicFramePr>
            <a:graphicFrameLocks noChangeAspect="1"/>
          </p:cNvGraphicFramePr>
          <p:nvPr/>
        </p:nvGraphicFramePr>
        <p:xfrm>
          <a:off x="1731963" y="685800"/>
          <a:ext cx="6746875" cy="3394075"/>
        </p:xfrm>
        <a:graphic>
          <a:graphicData uri="http://schemas.openxmlformats.org/presentationml/2006/ole">
            <p:oleObj spid="_x0000_s355357" name="Equation" r:id="rId3" imgW="2070100" imgH="1041400" progId="Equation.3">
              <p:embed/>
            </p:oleObj>
          </a:graphicData>
        </a:graphic>
      </p:graphicFrame>
    </p:spTree>
    <p:extLst>
      <p:ext uri="{BB962C8B-B14F-4D97-AF65-F5344CB8AC3E}">
        <p14:creationId xmlns="" xmlns:p14="http://schemas.microsoft.com/office/powerpoint/2010/main" val="38450889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Number Placeholder 5">
            <a:extLst>
              <a:ext uri="{FF2B5EF4-FFF2-40B4-BE49-F238E27FC236}">
                <a16:creationId xmlns="" xmlns:a16="http://schemas.microsoft.com/office/drawing/2014/main" id="{35767AEA-C441-4BD7-A35C-DFE9ADC139C9}"/>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68E1316F-CB5F-4670-AECF-2E4F7CA2558C}" type="slidenum">
              <a:rPr lang="en-US" altLang="en-US" sz="1400"/>
              <a:pPr eaLnBrk="1" hangingPunct="1"/>
              <a:t>121</a:t>
            </a:fld>
            <a:endParaRPr lang="en-US" altLang="en-US" sz="1400"/>
          </a:p>
        </p:txBody>
      </p:sp>
      <p:sp>
        <p:nvSpPr>
          <p:cNvPr id="82947" name="Rectangle 2">
            <a:extLst>
              <a:ext uri="{FF2B5EF4-FFF2-40B4-BE49-F238E27FC236}">
                <a16:creationId xmlns="" xmlns:a16="http://schemas.microsoft.com/office/drawing/2014/main" id="{99CFA79D-8AAE-4CEF-BD9C-71B44177ED60}"/>
              </a:ext>
            </a:extLst>
          </p:cNvPr>
          <p:cNvSpPr>
            <a:spLocks noGrp="1" noChangeArrowheads="1"/>
          </p:cNvSpPr>
          <p:nvPr>
            <p:ph type="body" idx="1"/>
          </p:nvPr>
        </p:nvSpPr>
        <p:spPr>
          <a:xfrm>
            <a:off x="457200" y="304800"/>
            <a:ext cx="8229600" cy="5791200"/>
          </a:xfrm>
        </p:spPr>
        <p:txBody>
          <a:bodyPr/>
          <a:lstStyle/>
          <a:p>
            <a:pPr eaLnBrk="1" hangingPunct="1">
              <a:buFontTx/>
              <a:buNone/>
            </a:pPr>
            <a:r>
              <a:rPr lang="en-US" altLang="en-US" dirty="0">
                <a:latin typeface="Arial" panose="020B0604020202020204" pitchFamily="34" charset="0"/>
              </a:rPr>
              <a:t>EXAMPLE</a:t>
            </a:r>
          </a:p>
          <a:p>
            <a:pPr eaLnBrk="1" hangingPunct="1">
              <a:buFontTx/>
              <a:buNone/>
            </a:pPr>
            <a:r>
              <a:rPr lang="en-US" altLang="en-US" dirty="0">
                <a:latin typeface="Arial" panose="020B0604020202020204" pitchFamily="34" charset="0"/>
              </a:rPr>
              <a:t>n = 3 (3 bits, so N = 8), and r = 4 </a:t>
            </a:r>
          </a:p>
          <a:p>
            <a:pPr eaLnBrk="1" hangingPunct="1">
              <a:buFontTx/>
              <a:buNone/>
            </a:pPr>
            <a:r>
              <a:rPr lang="en-US" altLang="en-US" dirty="0">
                <a:latin typeface="Arial" panose="020B0604020202020204" pitchFamily="34" charset="0"/>
              </a:rPr>
              <a:t>r in binary is 100, so b</a:t>
            </a:r>
            <a:r>
              <a:rPr lang="en-US" altLang="en-US" baseline="-25000" dirty="0">
                <a:latin typeface="Arial" panose="020B0604020202020204" pitchFamily="34" charset="0"/>
              </a:rPr>
              <a:t>2</a:t>
            </a:r>
            <a:r>
              <a:rPr lang="en-US" altLang="en-US" dirty="0">
                <a:latin typeface="Arial" panose="020B0604020202020204" pitchFamily="34" charset="0"/>
              </a:rPr>
              <a:t>(r) = 1, b</a:t>
            </a:r>
            <a:r>
              <a:rPr lang="en-US" altLang="en-US" baseline="-25000" dirty="0">
                <a:latin typeface="Arial" panose="020B0604020202020204" pitchFamily="34" charset="0"/>
              </a:rPr>
              <a:t>1</a:t>
            </a:r>
            <a:r>
              <a:rPr lang="en-US" altLang="en-US" dirty="0">
                <a:latin typeface="Arial" panose="020B0604020202020204" pitchFamily="34" charset="0"/>
              </a:rPr>
              <a:t>(r) = 0,</a:t>
            </a:r>
          </a:p>
          <a:p>
            <a:pPr eaLnBrk="1" hangingPunct="1">
              <a:buFontTx/>
              <a:buNone/>
            </a:pPr>
            <a:r>
              <a:rPr lang="en-US" altLang="en-US" dirty="0">
                <a:latin typeface="Arial" panose="020B0604020202020204" pitchFamily="34" charset="0"/>
              </a:rPr>
              <a:t>and b</a:t>
            </a:r>
            <a:r>
              <a:rPr lang="en-US" altLang="en-US" baseline="-25000" dirty="0">
                <a:latin typeface="Arial" panose="020B0604020202020204" pitchFamily="34" charset="0"/>
              </a:rPr>
              <a:t>0</a:t>
            </a:r>
            <a:r>
              <a:rPr lang="en-US" altLang="en-US" dirty="0">
                <a:latin typeface="Arial" panose="020B0604020202020204" pitchFamily="34" charset="0"/>
              </a:rPr>
              <a:t>(r) = 0</a:t>
            </a:r>
          </a:p>
          <a:p>
            <a:pPr eaLnBrk="1" hangingPunct="1"/>
            <a:endParaRPr lang="en-US" altLang="en-US" dirty="0">
              <a:latin typeface="Arial" panose="020B0604020202020204" pitchFamily="34" charset="0"/>
            </a:endParaRPr>
          </a:p>
          <a:p>
            <a:pPr eaLnBrk="1" hangingPunct="1">
              <a:buFontTx/>
              <a:buNone/>
            </a:pPr>
            <a:r>
              <a:rPr lang="en-US" altLang="en-US" dirty="0">
                <a:latin typeface="Arial" panose="020B0604020202020204" pitchFamily="34" charset="0"/>
              </a:rPr>
              <a:t>EXAMPLE</a:t>
            </a:r>
          </a:p>
          <a:p>
            <a:pPr eaLnBrk="1" hangingPunct="1">
              <a:buFontTx/>
              <a:buNone/>
            </a:pPr>
            <a:r>
              <a:rPr lang="en-US" altLang="en-US" dirty="0">
                <a:latin typeface="Arial" panose="020B0604020202020204" pitchFamily="34" charset="0"/>
              </a:rPr>
              <a:t>n = 4, (4 bits, so N = 16), and r = 2</a:t>
            </a:r>
          </a:p>
          <a:p>
            <a:pPr eaLnBrk="1" hangingPunct="1">
              <a:buFontTx/>
              <a:buNone/>
            </a:pPr>
            <a:r>
              <a:rPr lang="en-US" altLang="en-US" dirty="0">
                <a:latin typeface="Arial" panose="020B0604020202020204" pitchFamily="34" charset="0"/>
              </a:rPr>
              <a:t>r in binary is 0010, so b</a:t>
            </a:r>
            <a:r>
              <a:rPr lang="en-US" altLang="en-US" baseline="-25000" dirty="0">
                <a:latin typeface="Arial" panose="020B0604020202020204" pitchFamily="34" charset="0"/>
              </a:rPr>
              <a:t>3</a:t>
            </a:r>
            <a:r>
              <a:rPr lang="en-US" altLang="en-US" dirty="0">
                <a:latin typeface="Arial" panose="020B0604020202020204" pitchFamily="34" charset="0"/>
              </a:rPr>
              <a:t>(r) = 0, b</a:t>
            </a:r>
            <a:r>
              <a:rPr lang="en-US" altLang="en-US" baseline="-25000" dirty="0">
                <a:latin typeface="Arial" panose="020B0604020202020204" pitchFamily="34" charset="0"/>
              </a:rPr>
              <a:t>2</a:t>
            </a:r>
            <a:r>
              <a:rPr lang="en-US" altLang="en-US" dirty="0">
                <a:latin typeface="Arial" panose="020B0604020202020204" pitchFamily="34" charset="0"/>
              </a:rPr>
              <a:t>(r) = 0,</a:t>
            </a:r>
          </a:p>
          <a:p>
            <a:pPr eaLnBrk="1" hangingPunct="1">
              <a:buFontTx/>
              <a:buNone/>
            </a:pPr>
            <a:r>
              <a:rPr lang="en-US" altLang="en-US" dirty="0">
                <a:latin typeface="Arial" panose="020B0604020202020204" pitchFamily="34" charset="0"/>
              </a:rPr>
              <a:t>b</a:t>
            </a:r>
            <a:r>
              <a:rPr lang="en-US" altLang="en-US" baseline="-25000" dirty="0">
                <a:latin typeface="Arial" panose="020B0604020202020204" pitchFamily="34" charset="0"/>
              </a:rPr>
              <a:t>1</a:t>
            </a:r>
            <a:r>
              <a:rPr lang="en-US" altLang="en-US" dirty="0">
                <a:latin typeface="Arial" panose="020B0604020202020204" pitchFamily="34" charset="0"/>
              </a:rPr>
              <a:t>(r) = 1, and b</a:t>
            </a:r>
            <a:r>
              <a:rPr lang="en-US" altLang="en-US" baseline="-25000" dirty="0">
                <a:latin typeface="Arial" panose="020B0604020202020204" pitchFamily="34" charset="0"/>
              </a:rPr>
              <a:t>0</a:t>
            </a:r>
            <a:r>
              <a:rPr lang="en-US" altLang="en-US" dirty="0">
                <a:latin typeface="Arial" panose="020B0604020202020204" pitchFamily="34" charset="0"/>
              </a:rPr>
              <a:t>(r) = 0</a:t>
            </a:r>
          </a:p>
        </p:txBody>
      </p:sp>
    </p:spTree>
    <p:extLst>
      <p:ext uri="{BB962C8B-B14F-4D97-AF65-F5344CB8AC3E}">
        <p14:creationId xmlns="" xmlns:p14="http://schemas.microsoft.com/office/powerpoint/2010/main" val="367205830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Number Placeholder 5">
            <a:extLst>
              <a:ext uri="{FF2B5EF4-FFF2-40B4-BE49-F238E27FC236}">
                <a16:creationId xmlns="" xmlns:a16="http://schemas.microsoft.com/office/drawing/2014/main" id="{67AE42E9-8E5B-4A53-91A5-243B4DA90E0D}"/>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A314B573-70AF-4465-86A0-2B62C2B30DBD}" type="slidenum">
              <a:rPr lang="en-US" altLang="en-US" sz="1400"/>
              <a:pPr eaLnBrk="1" hangingPunct="1"/>
              <a:t>122</a:t>
            </a:fld>
            <a:endParaRPr lang="en-US" altLang="en-US" sz="1400"/>
          </a:p>
        </p:txBody>
      </p:sp>
      <p:sp>
        <p:nvSpPr>
          <p:cNvPr id="83971" name="Rectangle 2">
            <a:extLst>
              <a:ext uri="{FF2B5EF4-FFF2-40B4-BE49-F238E27FC236}">
                <a16:creationId xmlns="" xmlns:a16="http://schemas.microsoft.com/office/drawing/2014/main" id="{C44663D2-2EC1-4F81-8B2D-1F61E294AE56}"/>
              </a:ext>
            </a:extLst>
          </p:cNvPr>
          <p:cNvSpPr>
            <a:spLocks noGrp="1" noChangeArrowheads="1"/>
          </p:cNvSpPr>
          <p:nvPr>
            <p:ph type="body" idx="1"/>
          </p:nvPr>
        </p:nvSpPr>
        <p:spPr>
          <a:xfrm>
            <a:off x="457200" y="381000"/>
            <a:ext cx="8229600" cy="5715000"/>
          </a:xfrm>
        </p:spPr>
        <p:txBody>
          <a:bodyPr/>
          <a:lstStyle/>
          <a:p>
            <a:pPr eaLnBrk="1" hangingPunct="1">
              <a:lnSpc>
                <a:spcPct val="90000"/>
              </a:lnSpc>
              <a:buFont typeface="Wingdings" panose="05000000000000000000" pitchFamily="2" charset="2"/>
              <a:buChar char="ü"/>
            </a:pPr>
            <a:r>
              <a:rPr lang="en-US" altLang="en-US" i="1">
                <a:latin typeface="Arial" panose="020B0604020202020204" pitchFamily="34" charset="0"/>
              </a:rPr>
              <a:t>p</a:t>
            </a:r>
            <a:r>
              <a:rPr lang="en-US" altLang="en-US" i="1" baseline="-25000">
                <a:latin typeface="Arial" panose="020B0604020202020204" pitchFamily="34" charset="0"/>
              </a:rPr>
              <a:t>i </a:t>
            </a:r>
            <a:r>
              <a:rPr lang="en-US" altLang="en-US" i="1">
                <a:latin typeface="Arial" panose="020B0604020202020204" pitchFamily="34" charset="0"/>
              </a:rPr>
              <a:t>(u)</a:t>
            </a:r>
            <a:r>
              <a:rPr lang="en-US" altLang="en-US">
                <a:latin typeface="Arial" panose="020B0604020202020204" pitchFamily="34" charset="0"/>
              </a:rPr>
              <a:t> is found as follows:</a:t>
            </a:r>
          </a:p>
          <a:p>
            <a:pPr eaLnBrk="1" hangingPunct="1">
              <a:lnSpc>
                <a:spcPct val="90000"/>
              </a:lnSpc>
              <a:buFont typeface="Wingdings" panose="05000000000000000000" pitchFamily="2" charset="2"/>
              <a:buChar char="ü"/>
            </a:pPr>
            <a:endParaRPr lang="en-US" altLang="en-US">
              <a:latin typeface="Arial" panose="020B0604020202020204" pitchFamily="34" charset="0"/>
            </a:endParaRPr>
          </a:p>
          <a:p>
            <a:pPr eaLnBrk="1" hangingPunct="1">
              <a:lnSpc>
                <a:spcPct val="90000"/>
              </a:lnSpc>
              <a:buFont typeface="Wingdings" panose="05000000000000000000" pitchFamily="2" charset="2"/>
              <a:buChar char="ü"/>
            </a:pPr>
            <a:endParaRPr lang="en-US" altLang="en-US">
              <a:latin typeface="Arial" panose="020B0604020202020204" pitchFamily="34" charset="0"/>
            </a:endParaRPr>
          </a:p>
          <a:p>
            <a:pPr eaLnBrk="1" hangingPunct="1">
              <a:lnSpc>
                <a:spcPct val="90000"/>
              </a:lnSpc>
              <a:buFont typeface="Wingdings" panose="05000000000000000000" pitchFamily="2" charset="2"/>
              <a:buChar char="ü"/>
            </a:pPr>
            <a:endParaRPr lang="en-US" altLang="en-US">
              <a:latin typeface="Arial" panose="020B0604020202020204" pitchFamily="34" charset="0"/>
            </a:endParaRPr>
          </a:p>
          <a:p>
            <a:pPr eaLnBrk="1" hangingPunct="1">
              <a:lnSpc>
                <a:spcPct val="90000"/>
              </a:lnSpc>
              <a:buFont typeface="Wingdings" panose="05000000000000000000" pitchFamily="2" charset="2"/>
              <a:buChar char="ü"/>
            </a:pPr>
            <a:endParaRPr lang="en-US" altLang="en-US">
              <a:latin typeface="Arial" panose="020B0604020202020204" pitchFamily="34" charset="0"/>
            </a:endParaRPr>
          </a:p>
          <a:p>
            <a:pPr eaLnBrk="1" hangingPunct="1">
              <a:lnSpc>
                <a:spcPct val="90000"/>
              </a:lnSpc>
              <a:buFont typeface="Wingdings" panose="05000000000000000000" pitchFamily="2" charset="2"/>
              <a:buChar char="ü"/>
            </a:pPr>
            <a:endParaRPr lang="en-US" altLang="en-US">
              <a:latin typeface="Arial" panose="020B0604020202020204" pitchFamily="34" charset="0"/>
            </a:endParaRPr>
          </a:p>
          <a:p>
            <a:pPr eaLnBrk="1" hangingPunct="1">
              <a:lnSpc>
                <a:spcPct val="90000"/>
              </a:lnSpc>
              <a:buFont typeface="Wingdings" panose="05000000000000000000" pitchFamily="2" charset="2"/>
              <a:buChar char="ü"/>
            </a:pPr>
            <a:endParaRPr lang="en-US" altLang="en-US">
              <a:latin typeface="Arial" panose="020B0604020202020204" pitchFamily="34" charset="0"/>
            </a:endParaRPr>
          </a:p>
          <a:p>
            <a:pPr eaLnBrk="1" hangingPunct="1">
              <a:lnSpc>
                <a:spcPct val="90000"/>
              </a:lnSpc>
              <a:buFont typeface="Wingdings" panose="05000000000000000000" pitchFamily="2" charset="2"/>
              <a:buChar char="ü"/>
            </a:pPr>
            <a:r>
              <a:rPr lang="en-US" altLang="en-US">
                <a:latin typeface="Arial" panose="020B0604020202020204" pitchFamily="34" charset="0"/>
              </a:rPr>
              <a:t>The sums are performed in modulo 2 arithmetic, and the values for </a:t>
            </a:r>
            <a:r>
              <a:rPr lang="en-US" altLang="en-US" i="1">
                <a:latin typeface="Arial" panose="020B0604020202020204" pitchFamily="34" charset="0"/>
              </a:rPr>
              <a:t>b</a:t>
            </a:r>
            <a:r>
              <a:rPr lang="en-US" altLang="en-US" i="1" baseline="-25000">
                <a:latin typeface="Arial" panose="020B0604020202020204" pitchFamily="34" charset="0"/>
              </a:rPr>
              <a:t>i </a:t>
            </a:r>
            <a:r>
              <a:rPr lang="en-US" altLang="en-US" i="1">
                <a:latin typeface="Arial" panose="020B0604020202020204" pitchFamily="34" charset="0"/>
              </a:rPr>
              <a:t>(c)</a:t>
            </a:r>
            <a:r>
              <a:rPr lang="en-US" altLang="en-US">
                <a:latin typeface="Arial" panose="020B0604020202020204" pitchFamily="34" charset="0"/>
              </a:rPr>
              <a:t> and </a:t>
            </a:r>
          </a:p>
          <a:p>
            <a:pPr eaLnBrk="1" hangingPunct="1">
              <a:lnSpc>
                <a:spcPct val="90000"/>
              </a:lnSpc>
              <a:buFont typeface="Wingdings" panose="05000000000000000000" pitchFamily="2" charset="2"/>
              <a:buNone/>
            </a:pPr>
            <a:r>
              <a:rPr lang="en-US" altLang="en-US" i="1">
                <a:latin typeface="Arial" panose="020B0604020202020204" pitchFamily="34" charset="0"/>
              </a:rPr>
              <a:t>	p</a:t>
            </a:r>
            <a:r>
              <a:rPr lang="en-US" altLang="en-US" i="1" baseline="-25000">
                <a:latin typeface="Arial" panose="020B0604020202020204" pitchFamily="34" charset="0"/>
              </a:rPr>
              <a:t>i </a:t>
            </a:r>
            <a:r>
              <a:rPr lang="en-US" altLang="en-US" i="1">
                <a:latin typeface="Arial" panose="020B0604020202020204" pitchFamily="34" charset="0"/>
              </a:rPr>
              <a:t>(v)</a:t>
            </a:r>
            <a:r>
              <a:rPr lang="en-US" altLang="en-US">
                <a:latin typeface="Arial" panose="020B0604020202020204" pitchFamily="34" charset="0"/>
              </a:rPr>
              <a:t> are found in a similar manner </a:t>
            </a:r>
          </a:p>
          <a:p>
            <a:pPr eaLnBrk="1" hangingPunct="1">
              <a:lnSpc>
                <a:spcPct val="90000"/>
              </a:lnSpc>
              <a:buFontTx/>
              <a:buNone/>
            </a:pPr>
            <a:endParaRPr lang="en-US" altLang="en-US">
              <a:latin typeface="Arial" panose="020B0604020202020204" pitchFamily="34" charset="0"/>
            </a:endParaRPr>
          </a:p>
        </p:txBody>
      </p:sp>
      <p:pic>
        <p:nvPicPr>
          <p:cNvPr id="83972" name="Picture 3" descr="WalshHTpi">
            <a:extLst>
              <a:ext uri="{FF2B5EF4-FFF2-40B4-BE49-F238E27FC236}">
                <a16:creationId xmlns="" xmlns:a16="http://schemas.microsoft.com/office/drawing/2014/main" id="{A8DE8DB2-D5D5-4F59-AA7A-9216EFECB2CA}"/>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914400" y="1066800"/>
            <a:ext cx="3886200" cy="284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9274792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Number Placeholder 5">
            <a:extLst>
              <a:ext uri="{FF2B5EF4-FFF2-40B4-BE49-F238E27FC236}">
                <a16:creationId xmlns="" xmlns:a16="http://schemas.microsoft.com/office/drawing/2014/main" id="{A8DF5FE3-091B-423C-8B3C-C526E76A7387}"/>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35464878-5493-4D53-AFAB-08844D49C3D5}" type="slidenum">
              <a:rPr lang="en-US" altLang="en-US" sz="1400"/>
              <a:pPr eaLnBrk="1" hangingPunct="1"/>
              <a:t>123</a:t>
            </a:fld>
            <a:endParaRPr lang="en-US" altLang="en-US" sz="1400"/>
          </a:p>
        </p:txBody>
      </p:sp>
      <p:sp>
        <p:nvSpPr>
          <p:cNvPr id="84995" name="Rectangle 2">
            <a:extLst>
              <a:ext uri="{FF2B5EF4-FFF2-40B4-BE49-F238E27FC236}">
                <a16:creationId xmlns="" xmlns:a16="http://schemas.microsoft.com/office/drawing/2014/main" id="{DA448ACD-E60E-440B-8DCD-03BFA5AEE632}"/>
              </a:ext>
            </a:extLst>
          </p:cNvPr>
          <p:cNvSpPr>
            <a:spLocks noGrp="1" noChangeArrowheads="1"/>
          </p:cNvSpPr>
          <p:nvPr>
            <p:ph type="body" idx="1"/>
          </p:nvPr>
        </p:nvSpPr>
        <p:spPr>
          <a:xfrm>
            <a:off x="457200" y="381000"/>
            <a:ext cx="8229600" cy="5715000"/>
          </a:xfrm>
        </p:spPr>
        <p:txBody>
          <a:bodyPr/>
          <a:lstStyle/>
          <a:p>
            <a:pPr eaLnBrk="1" hangingPunct="1">
              <a:buFont typeface="Wingdings" panose="05000000000000000000" pitchFamily="2" charset="2"/>
              <a:buChar char="ü"/>
            </a:pPr>
            <a:r>
              <a:rPr lang="en-US" altLang="en-US">
                <a:latin typeface="Arial" panose="020B0604020202020204" pitchFamily="34" charset="0"/>
              </a:rPr>
              <a:t>Walsh-Hadamard transform cannot be called a frequency transform, as the basis functions do not exhibit the frequency concept in the manner of sinusoidal functions </a:t>
            </a:r>
          </a:p>
          <a:p>
            <a:pPr eaLnBrk="1" hangingPunct="1">
              <a:buFont typeface="Wingdings" panose="05000000000000000000" pitchFamily="2" charset="2"/>
              <a:buChar char="ü"/>
            </a:pPr>
            <a:r>
              <a:rPr lang="en-US" altLang="en-US">
                <a:latin typeface="Arial" panose="020B0604020202020204" pitchFamily="34" charset="0"/>
              </a:rPr>
              <a:t>Therefore instead of frequency terms, we have </a:t>
            </a:r>
            <a:r>
              <a:rPr lang="en-US" altLang="en-US" b="1" i="1">
                <a:latin typeface="Arial" panose="020B0604020202020204" pitchFamily="34" charset="0"/>
              </a:rPr>
              <a:t>sequency</a:t>
            </a:r>
            <a:r>
              <a:rPr lang="en-US" altLang="en-US" i="1">
                <a:latin typeface="Arial" panose="020B0604020202020204" pitchFamily="34" charset="0"/>
              </a:rPr>
              <a:t> </a:t>
            </a:r>
            <a:r>
              <a:rPr lang="en-US" altLang="en-US">
                <a:latin typeface="Arial" panose="020B0604020202020204" pitchFamily="34" charset="0"/>
              </a:rPr>
              <a:t>terms</a:t>
            </a:r>
          </a:p>
          <a:p>
            <a:pPr eaLnBrk="1" hangingPunct="1">
              <a:buFont typeface="Wingdings" panose="05000000000000000000" pitchFamily="2" charset="2"/>
              <a:buChar char="ü"/>
            </a:pPr>
            <a:r>
              <a:rPr lang="en-US" altLang="en-US" b="1" i="1">
                <a:latin typeface="Arial" panose="020B0604020202020204" pitchFamily="34" charset="0"/>
              </a:rPr>
              <a:t>Sequency</a:t>
            </a:r>
            <a:r>
              <a:rPr lang="en-US" altLang="en-US">
                <a:latin typeface="Arial" panose="020B0604020202020204" pitchFamily="34" charset="0"/>
              </a:rPr>
              <a:t> is the number of zero crossings</a:t>
            </a:r>
          </a:p>
          <a:p>
            <a:pPr eaLnBrk="1" hangingPunct="1">
              <a:buFontTx/>
              <a:buNone/>
            </a:pPr>
            <a:r>
              <a:rPr lang="en-US" altLang="en-US">
                <a:latin typeface="Arial" panose="020B0604020202020204" pitchFamily="34" charset="0"/>
              </a:rPr>
              <a:t>	(or sign changes)</a:t>
            </a:r>
          </a:p>
          <a:p>
            <a:pPr eaLnBrk="1" hangingPunct="1">
              <a:buFont typeface="Symbol" panose="05050102010706020507" pitchFamily="18" charset="2"/>
              <a:buNone/>
            </a:pPr>
            <a:endParaRPr lang="en-US" altLang="en-US">
              <a:latin typeface="Arial" panose="020B0604020202020204" pitchFamily="34" charset="0"/>
            </a:endParaRPr>
          </a:p>
        </p:txBody>
      </p:sp>
    </p:spTree>
    <p:extLst>
      <p:ext uri="{BB962C8B-B14F-4D97-AF65-F5344CB8AC3E}">
        <p14:creationId xmlns="" xmlns:p14="http://schemas.microsoft.com/office/powerpoint/2010/main" val="144680429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Number Placeholder 5">
            <a:extLst>
              <a:ext uri="{FF2B5EF4-FFF2-40B4-BE49-F238E27FC236}">
                <a16:creationId xmlns="" xmlns:a16="http://schemas.microsoft.com/office/drawing/2014/main" id="{5058185A-02EE-45FE-943A-7E4934D1EBE6}"/>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00480BBA-8809-42C4-98FB-8F3857F1BEA3}" type="slidenum">
              <a:rPr lang="en-US" altLang="en-US" sz="1400"/>
              <a:pPr eaLnBrk="1" hangingPunct="1"/>
              <a:t>124</a:t>
            </a:fld>
            <a:endParaRPr lang="en-US" altLang="en-US" sz="1400"/>
          </a:p>
        </p:txBody>
      </p:sp>
      <p:pic>
        <p:nvPicPr>
          <p:cNvPr id="86019" name="Picture 2" descr="Fig5">
            <a:extLst>
              <a:ext uri="{FF2B5EF4-FFF2-40B4-BE49-F238E27FC236}">
                <a16:creationId xmlns="" xmlns:a16="http://schemas.microsoft.com/office/drawing/2014/main" id="{34A0468C-4331-4AF8-B3DB-DCE420CB2774}"/>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209800" y="152400"/>
            <a:ext cx="4583113" cy="6248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79806226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Number Placeholder 5">
            <a:extLst>
              <a:ext uri="{FF2B5EF4-FFF2-40B4-BE49-F238E27FC236}">
                <a16:creationId xmlns="" xmlns:a16="http://schemas.microsoft.com/office/drawing/2014/main" id="{42659BD6-A4E0-4457-81A0-087563428851}"/>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BB9EC437-1E13-4129-BF73-B8652F0AE97F}" type="slidenum">
              <a:rPr lang="en-US" altLang="en-US" sz="1400"/>
              <a:pPr eaLnBrk="1" hangingPunct="1"/>
              <a:t>125</a:t>
            </a:fld>
            <a:endParaRPr lang="en-US" altLang="en-US" sz="1400"/>
          </a:p>
        </p:txBody>
      </p:sp>
      <p:sp>
        <p:nvSpPr>
          <p:cNvPr id="87043" name="Rectangle 2">
            <a:extLst>
              <a:ext uri="{FF2B5EF4-FFF2-40B4-BE49-F238E27FC236}">
                <a16:creationId xmlns="" xmlns:a16="http://schemas.microsoft.com/office/drawing/2014/main" id="{C83D9BDE-3B89-4D26-82D1-CC8036D064C4}"/>
              </a:ext>
            </a:extLst>
          </p:cNvPr>
          <p:cNvSpPr>
            <a:spLocks noGrp="1" noChangeArrowheads="1"/>
          </p:cNvSpPr>
          <p:nvPr>
            <p:ph type="title"/>
          </p:nvPr>
        </p:nvSpPr>
        <p:spPr/>
        <p:txBody>
          <a:bodyPr/>
          <a:lstStyle/>
          <a:p>
            <a:pPr eaLnBrk="1" hangingPunct="1"/>
            <a:r>
              <a:rPr lang="en-US" altLang="en-US"/>
              <a:t>2D-WHT</a:t>
            </a:r>
          </a:p>
        </p:txBody>
      </p:sp>
      <p:sp>
        <p:nvSpPr>
          <p:cNvPr id="87044" name="Rectangle 3">
            <a:extLst>
              <a:ext uri="{FF2B5EF4-FFF2-40B4-BE49-F238E27FC236}">
                <a16:creationId xmlns="" xmlns:a16="http://schemas.microsoft.com/office/drawing/2014/main" id="{C09A032A-1DDD-40D5-8496-CCD27951738B}"/>
              </a:ext>
            </a:extLst>
          </p:cNvPr>
          <p:cNvSpPr>
            <a:spLocks noGrp="1" noChangeArrowheads="1"/>
          </p:cNvSpPr>
          <p:nvPr>
            <p:ph type="body" idx="1"/>
          </p:nvPr>
        </p:nvSpPr>
        <p:spPr/>
        <p:txBody>
          <a:bodyPr/>
          <a:lstStyle/>
          <a:p>
            <a:pPr eaLnBrk="1" hangingPunct="1"/>
            <a:r>
              <a:rPr lang="en-US" altLang="en-US"/>
              <a:t>WHT transform pair</a:t>
            </a:r>
          </a:p>
          <a:p>
            <a:pPr eaLnBrk="1" hangingPunct="1"/>
            <a:endParaRPr lang="en-US" altLang="en-US"/>
          </a:p>
        </p:txBody>
      </p:sp>
      <p:graphicFrame>
        <p:nvGraphicFramePr>
          <p:cNvPr id="87045" name="Object 4">
            <a:extLst>
              <a:ext uri="{FF2B5EF4-FFF2-40B4-BE49-F238E27FC236}">
                <a16:creationId xmlns="" xmlns:a16="http://schemas.microsoft.com/office/drawing/2014/main" id="{30F603BD-8D55-4066-8F30-713820AEAF92}"/>
              </a:ext>
            </a:extLst>
          </p:cNvPr>
          <p:cNvGraphicFramePr>
            <a:graphicFrameLocks noChangeAspect="1"/>
          </p:cNvGraphicFramePr>
          <p:nvPr/>
        </p:nvGraphicFramePr>
        <p:xfrm>
          <a:off x="-14288" y="2625725"/>
          <a:ext cx="9234488" cy="3217863"/>
        </p:xfrm>
        <a:graphic>
          <a:graphicData uri="http://schemas.openxmlformats.org/presentationml/2006/ole">
            <p:oleObj spid="_x0000_s16413" name="Equation" r:id="rId3" imgW="3060700" imgH="1066800" progId="Equation.3">
              <p:embed/>
            </p:oleObj>
          </a:graphicData>
        </a:graphic>
      </p:graphicFrame>
    </p:spTree>
    <p:extLst>
      <p:ext uri="{BB962C8B-B14F-4D97-AF65-F5344CB8AC3E}">
        <p14:creationId xmlns="" xmlns:p14="http://schemas.microsoft.com/office/powerpoint/2010/main" val="424668338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Number Placeholder 5">
            <a:extLst>
              <a:ext uri="{FF2B5EF4-FFF2-40B4-BE49-F238E27FC236}">
                <a16:creationId xmlns="" xmlns:a16="http://schemas.microsoft.com/office/drawing/2014/main" id="{C8564136-4DCB-416D-BF48-23C1C1ABA815}"/>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FDFA5D27-D74F-4637-A826-888588674171}" type="slidenum">
              <a:rPr lang="en-US" altLang="en-US" sz="1400"/>
              <a:pPr eaLnBrk="1" hangingPunct="1"/>
              <a:t>126</a:t>
            </a:fld>
            <a:endParaRPr lang="en-US" altLang="en-US" sz="1400"/>
          </a:p>
        </p:txBody>
      </p:sp>
      <p:pic>
        <p:nvPicPr>
          <p:cNvPr id="88067" name="Picture 2" descr="Fig5">
            <a:extLst>
              <a:ext uri="{FF2B5EF4-FFF2-40B4-BE49-F238E27FC236}">
                <a16:creationId xmlns="" xmlns:a16="http://schemas.microsoft.com/office/drawing/2014/main" id="{168F814E-F2D9-4C4E-B80A-4714298277BD}"/>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676400" y="152400"/>
            <a:ext cx="5603875" cy="6172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8068" name="Text Box 3">
            <a:extLst>
              <a:ext uri="{FF2B5EF4-FFF2-40B4-BE49-F238E27FC236}">
                <a16:creationId xmlns="" xmlns:a16="http://schemas.microsoft.com/office/drawing/2014/main" id="{169A1283-9F74-4262-B82E-3B57F609A7D0}"/>
              </a:ext>
            </a:extLst>
          </p:cNvPr>
          <p:cNvSpPr txBox="1">
            <a:spLocks noChangeArrowheads="1"/>
          </p:cNvSpPr>
          <p:nvPr/>
        </p:nvSpPr>
        <p:spPr bwMode="auto">
          <a:xfrm>
            <a:off x="7467600" y="2133600"/>
            <a:ext cx="1447800" cy="1004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spcBef>
                <a:spcPct val="50000"/>
              </a:spcBef>
            </a:pPr>
            <a:r>
              <a:rPr lang="en-US" altLang="en-US"/>
              <a:t>White +</a:t>
            </a:r>
          </a:p>
          <a:p>
            <a:pPr eaLnBrk="1" hangingPunct="1">
              <a:spcBef>
                <a:spcPct val="50000"/>
              </a:spcBef>
            </a:pPr>
            <a:r>
              <a:rPr lang="en-US" altLang="en-US"/>
              <a:t>Black -</a:t>
            </a:r>
          </a:p>
        </p:txBody>
      </p:sp>
    </p:spTree>
    <p:extLst>
      <p:ext uri="{BB962C8B-B14F-4D97-AF65-F5344CB8AC3E}">
        <p14:creationId xmlns="" xmlns:p14="http://schemas.microsoft.com/office/powerpoint/2010/main" val="51438526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Number Placeholder 5">
            <a:extLst>
              <a:ext uri="{FF2B5EF4-FFF2-40B4-BE49-F238E27FC236}">
                <a16:creationId xmlns="" xmlns:a16="http://schemas.microsoft.com/office/drawing/2014/main" id="{1BEDB94D-2227-4735-A1D8-D3FC6374633C}"/>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927E05AF-B00C-4CFB-8023-8ADEAA8F2128}" type="slidenum">
              <a:rPr lang="en-US" altLang="en-US" sz="1400"/>
              <a:pPr eaLnBrk="1" hangingPunct="1"/>
              <a:t>127</a:t>
            </a:fld>
            <a:endParaRPr lang="en-US" altLang="en-US" sz="1400"/>
          </a:p>
        </p:txBody>
      </p:sp>
      <p:sp>
        <p:nvSpPr>
          <p:cNvPr id="89091" name="Rectangle 2">
            <a:extLst>
              <a:ext uri="{FF2B5EF4-FFF2-40B4-BE49-F238E27FC236}">
                <a16:creationId xmlns="" xmlns:a16="http://schemas.microsoft.com/office/drawing/2014/main" id="{9581EB8A-C790-474E-B1B2-BB7A4BC53A3B}"/>
              </a:ext>
            </a:extLst>
          </p:cNvPr>
          <p:cNvSpPr>
            <a:spLocks noGrp="1" noChangeArrowheads="1"/>
          </p:cNvSpPr>
          <p:nvPr>
            <p:ph type="body" idx="1"/>
          </p:nvPr>
        </p:nvSpPr>
        <p:spPr>
          <a:xfrm>
            <a:off x="457200" y="381000"/>
            <a:ext cx="8229600" cy="5715000"/>
          </a:xfrm>
        </p:spPr>
        <p:txBody>
          <a:bodyPr/>
          <a:lstStyle/>
          <a:p>
            <a:pPr eaLnBrk="1" hangingPunct="1">
              <a:buFont typeface="Wingdings" panose="05000000000000000000" pitchFamily="2" charset="2"/>
              <a:buChar char="ü"/>
            </a:pPr>
            <a:r>
              <a:rPr lang="en-US" altLang="en-US" b="1" i="1">
                <a:latin typeface="Arial" panose="020B0604020202020204" pitchFamily="34" charset="0"/>
              </a:rPr>
              <a:t>Separable</a:t>
            </a:r>
            <a:r>
              <a:rPr lang="en-US" altLang="en-US">
                <a:latin typeface="Arial" panose="020B0604020202020204" pitchFamily="34" charset="0"/>
              </a:rPr>
              <a:t> means that the basis function can be expressed as a product of terms that depend only on one of the variable pairs, </a:t>
            </a:r>
            <a:r>
              <a:rPr lang="en-US" altLang="en-US" i="1">
                <a:latin typeface="Arial" panose="020B0604020202020204" pitchFamily="34" charset="0"/>
              </a:rPr>
              <a:t>r,u </a:t>
            </a:r>
            <a:r>
              <a:rPr lang="en-US" altLang="en-US">
                <a:latin typeface="Arial" panose="020B0604020202020204" pitchFamily="34" charset="0"/>
              </a:rPr>
              <a:t>or </a:t>
            </a:r>
            <a:r>
              <a:rPr lang="en-US" altLang="en-US" i="1">
                <a:latin typeface="Arial" panose="020B0604020202020204" pitchFamily="34" charset="0"/>
              </a:rPr>
              <a:t>c,v</a:t>
            </a:r>
            <a:r>
              <a:rPr lang="en-US" altLang="en-US">
                <a:latin typeface="Arial" panose="020B0604020202020204" pitchFamily="34" charset="0"/>
              </a:rPr>
              <a:t>, and that this separability also allows us to perform the 2-D transformation by two 1-D transforms</a:t>
            </a:r>
          </a:p>
        </p:txBody>
      </p:sp>
    </p:spTree>
    <p:extLst>
      <p:ext uri="{BB962C8B-B14F-4D97-AF65-F5344CB8AC3E}">
        <p14:creationId xmlns="" xmlns:p14="http://schemas.microsoft.com/office/powerpoint/2010/main" val="207824520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Number Placeholder 5">
            <a:extLst>
              <a:ext uri="{FF2B5EF4-FFF2-40B4-BE49-F238E27FC236}">
                <a16:creationId xmlns="" xmlns:a16="http://schemas.microsoft.com/office/drawing/2014/main" id="{DDCBE071-806F-45A3-8C58-F6D3A7C2C069}"/>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62EFBC8E-63C7-422D-99D0-47F2ABDD3166}" type="slidenum">
              <a:rPr lang="en-US" altLang="en-US" sz="1400"/>
              <a:pPr eaLnBrk="1" hangingPunct="1"/>
              <a:t>128</a:t>
            </a:fld>
            <a:endParaRPr lang="en-US" altLang="en-US" sz="1400"/>
          </a:p>
        </p:txBody>
      </p:sp>
      <p:sp>
        <p:nvSpPr>
          <p:cNvPr id="90115" name="Rectangle 2">
            <a:extLst>
              <a:ext uri="{FF2B5EF4-FFF2-40B4-BE49-F238E27FC236}">
                <a16:creationId xmlns="" xmlns:a16="http://schemas.microsoft.com/office/drawing/2014/main" id="{1C987A16-5CA3-463F-BC58-067480561377}"/>
              </a:ext>
            </a:extLst>
          </p:cNvPr>
          <p:cNvSpPr>
            <a:spLocks noGrp="1" noChangeArrowheads="1"/>
          </p:cNvSpPr>
          <p:nvPr>
            <p:ph type="title"/>
          </p:nvPr>
        </p:nvSpPr>
        <p:spPr>
          <a:xfrm>
            <a:off x="457200" y="152400"/>
            <a:ext cx="8229600" cy="1371600"/>
          </a:xfrm>
        </p:spPr>
        <p:txBody>
          <a:bodyPr/>
          <a:lstStyle/>
          <a:p>
            <a:pPr eaLnBrk="1" hangingPunct="1"/>
            <a:r>
              <a:rPr lang="en-US" altLang="en-US" sz="4000">
                <a:solidFill>
                  <a:schemeClr val="tx1"/>
                </a:solidFill>
                <a:latin typeface="Arial" panose="020B0604020202020204" pitchFamily="34" charset="0"/>
              </a:rPr>
              <a:t>Haar Transform</a:t>
            </a:r>
          </a:p>
        </p:txBody>
      </p:sp>
      <p:sp>
        <p:nvSpPr>
          <p:cNvPr id="90116" name="Rectangle 3">
            <a:extLst>
              <a:ext uri="{FF2B5EF4-FFF2-40B4-BE49-F238E27FC236}">
                <a16:creationId xmlns="" xmlns:a16="http://schemas.microsoft.com/office/drawing/2014/main" id="{83F1BA15-9AE4-4AAD-B06D-2107EA010AD3}"/>
              </a:ext>
            </a:extLst>
          </p:cNvPr>
          <p:cNvSpPr>
            <a:spLocks noGrp="1" noChangeArrowheads="1"/>
          </p:cNvSpPr>
          <p:nvPr>
            <p:ph type="body" idx="1"/>
          </p:nvPr>
        </p:nvSpPr>
        <p:spPr>
          <a:xfrm>
            <a:off x="457200" y="1371600"/>
            <a:ext cx="8229600" cy="4724400"/>
          </a:xfrm>
        </p:spPr>
        <p:txBody>
          <a:bodyPr/>
          <a:lstStyle/>
          <a:p>
            <a:pPr eaLnBrk="1" hangingPunct="1">
              <a:buFont typeface="Wingdings" panose="05000000000000000000" pitchFamily="2" charset="2"/>
              <a:buChar char="ü"/>
            </a:pPr>
            <a:r>
              <a:rPr lang="en-US" altLang="en-US">
                <a:latin typeface="Arial" panose="020B0604020202020204" pitchFamily="34" charset="0"/>
              </a:rPr>
              <a:t>The Haar transform has rectangular waves as basis functions</a:t>
            </a:r>
          </a:p>
          <a:p>
            <a:pPr eaLnBrk="1" hangingPunct="1">
              <a:buFont typeface="Wingdings" panose="05000000000000000000" pitchFamily="2" charset="2"/>
              <a:buChar char="ü"/>
            </a:pPr>
            <a:r>
              <a:rPr lang="en-US" altLang="en-US">
                <a:latin typeface="Arial" panose="020B0604020202020204" pitchFamily="34" charset="0"/>
              </a:rPr>
              <a:t>Basis vectors contain not just +1 and -1, but also contain zeros </a:t>
            </a:r>
          </a:p>
          <a:p>
            <a:pPr eaLnBrk="1" hangingPunct="1">
              <a:buFont typeface="Wingdings" panose="05000000000000000000" pitchFamily="2" charset="2"/>
              <a:buChar char="ü"/>
            </a:pPr>
            <a:r>
              <a:rPr lang="en-US" altLang="en-US">
                <a:latin typeface="Arial" panose="020B0604020202020204" pitchFamily="34" charset="0"/>
              </a:rPr>
              <a:t>The Haar transform is derived from the Haar matrices</a:t>
            </a:r>
          </a:p>
          <a:p>
            <a:pPr eaLnBrk="1" hangingPunct="1">
              <a:buFont typeface="Wingdings" panose="05000000000000000000" pitchFamily="2" charset="2"/>
              <a:buChar char="ü"/>
            </a:pPr>
            <a:r>
              <a:rPr lang="en-US" altLang="en-US">
                <a:latin typeface="Arial" panose="020B0604020202020204" pitchFamily="34" charset="0"/>
              </a:rPr>
              <a:t>Each row in matrices</a:t>
            </a:r>
            <a:r>
              <a:rPr lang="en-US" altLang="en-US"/>
              <a:t> </a:t>
            </a:r>
            <a:r>
              <a:rPr lang="en-US" altLang="en-US">
                <a:latin typeface="Arial" panose="020B0604020202020204" pitchFamily="34" charset="0"/>
              </a:rPr>
              <a:t>represents a one-dimensional basis vector</a:t>
            </a:r>
            <a:endParaRPr lang="en-US" altLang="en-US"/>
          </a:p>
          <a:p>
            <a:pPr eaLnBrk="1" hangingPunct="1">
              <a:buFontTx/>
              <a:buNone/>
            </a:pPr>
            <a:endParaRPr lang="en-US" altLang="en-US"/>
          </a:p>
        </p:txBody>
      </p:sp>
    </p:spTree>
    <p:extLst>
      <p:ext uri="{BB962C8B-B14F-4D97-AF65-F5344CB8AC3E}">
        <p14:creationId xmlns="" xmlns:p14="http://schemas.microsoft.com/office/powerpoint/2010/main" val="364282056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Number Placeholder 5">
            <a:extLst>
              <a:ext uri="{FF2B5EF4-FFF2-40B4-BE49-F238E27FC236}">
                <a16:creationId xmlns="" xmlns:a16="http://schemas.microsoft.com/office/drawing/2014/main" id="{5D7692E5-9C3B-41E1-86D9-EEE66506FD0D}"/>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A262C429-B316-47AF-BA0B-34D25CF3E9D1}" type="slidenum">
              <a:rPr lang="en-US" altLang="en-US" sz="1400"/>
              <a:pPr eaLnBrk="1" hangingPunct="1"/>
              <a:t>129</a:t>
            </a:fld>
            <a:endParaRPr lang="en-US" altLang="en-US" sz="1400"/>
          </a:p>
        </p:txBody>
      </p:sp>
      <p:sp>
        <p:nvSpPr>
          <p:cNvPr id="91139" name="Rectangle 2">
            <a:extLst>
              <a:ext uri="{FF2B5EF4-FFF2-40B4-BE49-F238E27FC236}">
                <a16:creationId xmlns="" xmlns:a16="http://schemas.microsoft.com/office/drawing/2014/main" id="{1F4C7BE4-9802-42A5-B58E-ABCE1F9F6B8F}"/>
              </a:ext>
            </a:extLst>
          </p:cNvPr>
          <p:cNvSpPr>
            <a:spLocks noGrp="1" noChangeArrowheads="1"/>
          </p:cNvSpPr>
          <p:nvPr>
            <p:ph type="body" idx="1"/>
          </p:nvPr>
        </p:nvSpPr>
        <p:spPr>
          <a:xfrm>
            <a:off x="457200" y="304800"/>
            <a:ext cx="8229600" cy="5791200"/>
          </a:xfrm>
        </p:spPr>
        <p:txBody>
          <a:bodyPr/>
          <a:lstStyle/>
          <a:p>
            <a:pPr eaLnBrk="1" hangingPunct="1">
              <a:buFont typeface="Wingdings" panose="05000000000000000000" pitchFamily="2" charset="2"/>
              <a:buChar char="ü"/>
            </a:pPr>
            <a:r>
              <a:rPr lang="en-US" altLang="en-US">
                <a:latin typeface="Arial" panose="020B0604020202020204" pitchFamily="34" charset="0"/>
              </a:rPr>
              <a:t>Basis vectors for a Haar transform of two basis vectors (N = 2), four basis vectors </a:t>
            </a:r>
          </a:p>
          <a:p>
            <a:pPr eaLnBrk="1" hangingPunct="1">
              <a:buFont typeface="Wingdings" panose="05000000000000000000" pitchFamily="2" charset="2"/>
              <a:buNone/>
            </a:pPr>
            <a:r>
              <a:rPr lang="en-US" altLang="en-US">
                <a:latin typeface="Arial" panose="020B0604020202020204" pitchFamily="34" charset="0"/>
              </a:rPr>
              <a:t>	(N = 4) and eight basis vectors (N = 8) are:</a:t>
            </a:r>
          </a:p>
          <a:p>
            <a:pPr eaLnBrk="1" hangingPunct="1">
              <a:buFont typeface="Wingdings" panose="05000000000000000000" pitchFamily="2" charset="2"/>
              <a:buNone/>
            </a:pPr>
            <a:r>
              <a:rPr lang="en-US" altLang="en-US">
                <a:latin typeface="Arial" panose="020B0604020202020204" pitchFamily="34" charset="0"/>
              </a:rPr>
              <a:t>	</a:t>
            </a:r>
          </a:p>
        </p:txBody>
      </p:sp>
      <p:pic>
        <p:nvPicPr>
          <p:cNvPr id="91140" name="Picture 3" descr="Haar2,4,8">
            <a:extLst>
              <a:ext uri="{FF2B5EF4-FFF2-40B4-BE49-F238E27FC236}">
                <a16:creationId xmlns="" xmlns:a16="http://schemas.microsoft.com/office/drawing/2014/main" id="{1E6A745E-ADFB-4C95-8A1B-A721917CBB8E}"/>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286000" y="2209800"/>
            <a:ext cx="4572000" cy="4192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54725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1"/>
          <p:cNvSpPr txBox="1">
            <a:spLocks noChangeArrowheads="1"/>
          </p:cNvSpPr>
          <p:nvPr/>
        </p:nvSpPr>
        <p:spPr bwMode="auto">
          <a:xfrm>
            <a:off x="265113" y="0"/>
            <a:ext cx="8004175" cy="584200"/>
          </a:xfrm>
          <a:prstGeom prst="rect">
            <a:avLst/>
          </a:prstGeom>
          <a:noFill/>
          <a:ln>
            <a:noFill/>
          </a:ln>
          <a:effectLst/>
          <a:extLst>
            <a:ext uri="{909E8E84-426E-40DD-AFC4-6F175D3DCCD1}"/>
            <a:ext uri="{91240B29-F687-4F45-9708-019B960494DF}"/>
            <a:ext uri="{AF507438-7753-43E0-B8FC-AC1667EBCBE1}"/>
          </a:extLst>
        </p:spPr>
        <p:txBody>
          <a:bodyPr>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Discrete Fourier Transform: Periodicity</a:t>
            </a:r>
            <a:endParaRPr lang="en-US" sz="3200" b="1" i="1" dirty="0">
              <a:solidFill>
                <a:srgbClr val="FF0000"/>
              </a:solidFill>
              <a:latin typeface="Arial" panose="020B0604020202020204" pitchFamily="34" charset="0"/>
              <a:cs typeface="Arial" panose="020B0604020202020204" pitchFamily="34" charset="0"/>
            </a:endParaRPr>
          </a:p>
        </p:txBody>
      </p:sp>
      <p:grpSp>
        <p:nvGrpSpPr>
          <p:cNvPr id="3" name="Group 3"/>
          <p:cNvGrpSpPr>
            <a:grpSpLocks/>
          </p:cNvGrpSpPr>
          <p:nvPr/>
        </p:nvGrpSpPr>
        <p:grpSpPr bwMode="auto">
          <a:xfrm>
            <a:off x="3352800" y="2514600"/>
            <a:ext cx="2438400" cy="1676400"/>
            <a:chOff x="2112" y="1104"/>
            <a:chExt cx="1536" cy="1056"/>
          </a:xfrm>
        </p:grpSpPr>
        <p:sp>
          <p:nvSpPr>
            <p:cNvPr id="44105" name="Line 4"/>
            <p:cNvSpPr>
              <a:spLocks noChangeShapeType="1"/>
            </p:cNvSpPr>
            <p:nvPr/>
          </p:nvSpPr>
          <p:spPr bwMode="auto">
            <a:xfrm>
              <a:off x="2112" y="1104"/>
              <a:ext cx="0" cy="1056"/>
            </a:xfrm>
            <a:prstGeom prst="line">
              <a:avLst/>
            </a:prstGeom>
            <a:noFill/>
            <a:ln w="9525">
              <a:solidFill>
                <a:srgbClr val="0000FF"/>
              </a:solidFill>
              <a:round/>
              <a:headEnd/>
              <a:tailEnd/>
            </a:ln>
          </p:spPr>
          <p:txBody>
            <a:bodyPr/>
            <a:lstStyle/>
            <a:p>
              <a:endParaRPr lang="en-US"/>
            </a:p>
          </p:txBody>
        </p:sp>
        <p:sp>
          <p:nvSpPr>
            <p:cNvPr id="44106" name="Line 5"/>
            <p:cNvSpPr>
              <a:spLocks noChangeShapeType="1"/>
            </p:cNvSpPr>
            <p:nvPr/>
          </p:nvSpPr>
          <p:spPr bwMode="auto">
            <a:xfrm>
              <a:off x="2112" y="2160"/>
              <a:ext cx="1536" cy="0"/>
            </a:xfrm>
            <a:prstGeom prst="line">
              <a:avLst/>
            </a:prstGeom>
            <a:noFill/>
            <a:ln w="9525">
              <a:solidFill>
                <a:srgbClr val="0000FF"/>
              </a:solidFill>
              <a:round/>
              <a:headEnd/>
              <a:tailEnd/>
            </a:ln>
          </p:spPr>
          <p:txBody>
            <a:bodyPr/>
            <a:lstStyle/>
            <a:p>
              <a:endParaRPr lang="en-US"/>
            </a:p>
          </p:txBody>
        </p:sp>
        <p:sp>
          <p:nvSpPr>
            <p:cNvPr id="44107" name="Line 6"/>
            <p:cNvSpPr>
              <a:spLocks noChangeShapeType="1"/>
            </p:cNvSpPr>
            <p:nvPr/>
          </p:nvSpPr>
          <p:spPr bwMode="auto">
            <a:xfrm>
              <a:off x="3648" y="1104"/>
              <a:ext cx="0" cy="1056"/>
            </a:xfrm>
            <a:prstGeom prst="line">
              <a:avLst/>
            </a:prstGeom>
            <a:noFill/>
            <a:ln w="9525">
              <a:solidFill>
                <a:srgbClr val="0000FF"/>
              </a:solidFill>
              <a:round/>
              <a:headEnd/>
              <a:tailEnd/>
            </a:ln>
          </p:spPr>
          <p:txBody>
            <a:bodyPr/>
            <a:lstStyle/>
            <a:p>
              <a:endParaRPr lang="en-US"/>
            </a:p>
          </p:txBody>
        </p:sp>
        <p:grpSp>
          <p:nvGrpSpPr>
            <p:cNvPr id="4" name="Group 7"/>
            <p:cNvGrpSpPr>
              <a:grpSpLocks/>
            </p:cNvGrpSpPr>
            <p:nvPr/>
          </p:nvGrpSpPr>
          <p:grpSpPr bwMode="auto">
            <a:xfrm>
              <a:off x="2112" y="1296"/>
              <a:ext cx="672" cy="864"/>
              <a:chOff x="3744" y="1296"/>
              <a:chExt cx="672" cy="864"/>
            </a:xfrm>
          </p:grpSpPr>
          <p:sp>
            <p:nvSpPr>
              <p:cNvPr id="44119" name="Line 8"/>
              <p:cNvSpPr>
                <a:spLocks noChangeShapeType="1"/>
              </p:cNvSpPr>
              <p:nvPr/>
            </p:nvSpPr>
            <p:spPr bwMode="auto">
              <a:xfrm>
                <a:off x="3936" y="1728"/>
                <a:ext cx="0" cy="432"/>
              </a:xfrm>
              <a:prstGeom prst="line">
                <a:avLst/>
              </a:prstGeom>
              <a:noFill/>
              <a:ln w="9525">
                <a:solidFill>
                  <a:srgbClr val="0000FF"/>
                </a:solidFill>
                <a:round/>
                <a:headEnd type="oval" w="med" len="med"/>
                <a:tailEnd/>
              </a:ln>
            </p:spPr>
            <p:txBody>
              <a:bodyPr/>
              <a:lstStyle/>
              <a:p>
                <a:endParaRPr lang="en-US"/>
              </a:p>
            </p:txBody>
          </p:sp>
          <p:sp>
            <p:nvSpPr>
              <p:cNvPr id="44120" name="Line 9"/>
              <p:cNvSpPr>
                <a:spLocks noChangeShapeType="1"/>
              </p:cNvSpPr>
              <p:nvPr/>
            </p:nvSpPr>
            <p:spPr bwMode="auto">
              <a:xfrm>
                <a:off x="3840" y="1440"/>
                <a:ext cx="0" cy="720"/>
              </a:xfrm>
              <a:prstGeom prst="line">
                <a:avLst/>
              </a:prstGeom>
              <a:noFill/>
              <a:ln w="9525">
                <a:solidFill>
                  <a:srgbClr val="0000FF"/>
                </a:solidFill>
                <a:round/>
                <a:headEnd type="oval" w="med" len="med"/>
                <a:tailEnd/>
              </a:ln>
            </p:spPr>
            <p:txBody>
              <a:bodyPr/>
              <a:lstStyle/>
              <a:p>
                <a:endParaRPr lang="en-US"/>
              </a:p>
            </p:txBody>
          </p:sp>
          <p:sp>
            <p:nvSpPr>
              <p:cNvPr id="44121" name="Line 10"/>
              <p:cNvSpPr>
                <a:spLocks noChangeShapeType="1"/>
              </p:cNvSpPr>
              <p:nvPr/>
            </p:nvSpPr>
            <p:spPr bwMode="auto">
              <a:xfrm>
                <a:off x="4128" y="1920"/>
                <a:ext cx="0" cy="240"/>
              </a:xfrm>
              <a:prstGeom prst="line">
                <a:avLst/>
              </a:prstGeom>
              <a:noFill/>
              <a:ln w="9525">
                <a:solidFill>
                  <a:srgbClr val="0000FF"/>
                </a:solidFill>
                <a:round/>
                <a:headEnd type="oval" w="med" len="med"/>
                <a:tailEnd/>
              </a:ln>
            </p:spPr>
            <p:txBody>
              <a:bodyPr/>
              <a:lstStyle/>
              <a:p>
                <a:endParaRPr lang="en-US"/>
              </a:p>
            </p:txBody>
          </p:sp>
          <p:sp>
            <p:nvSpPr>
              <p:cNvPr id="44122" name="Line 11"/>
              <p:cNvSpPr>
                <a:spLocks noChangeShapeType="1"/>
              </p:cNvSpPr>
              <p:nvPr/>
            </p:nvSpPr>
            <p:spPr bwMode="auto">
              <a:xfrm>
                <a:off x="4224" y="1920"/>
                <a:ext cx="0" cy="240"/>
              </a:xfrm>
              <a:prstGeom prst="line">
                <a:avLst/>
              </a:prstGeom>
              <a:noFill/>
              <a:ln w="9525">
                <a:solidFill>
                  <a:srgbClr val="0000FF"/>
                </a:solidFill>
                <a:round/>
                <a:headEnd type="oval" w="med" len="med"/>
                <a:tailEnd/>
              </a:ln>
            </p:spPr>
            <p:txBody>
              <a:bodyPr/>
              <a:lstStyle/>
              <a:p>
                <a:endParaRPr lang="en-US"/>
              </a:p>
            </p:txBody>
          </p:sp>
          <p:sp>
            <p:nvSpPr>
              <p:cNvPr id="44123" name="Line 12"/>
              <p:cNvSpPr>
                <a:spLocks noChangeShapeType="1"/>
              </p:cNvSpPr>
              <p:nvPr/>
            </p:nvSpPr>
            <p:spPr bwMode="auto">
              <a:xfrm>
                <a:off x="4320" y="2016"/>
                <a:ext cx="0" cy="144"/>
              </a:xfrm>
              <a:prstGeom prst="line">
                <a:avLst/>
              </a:prstGeom>
              <a:noFill/>
              <a:ln w="9525">
                <a:solidFill>
                  <a:srgbClr val="0000FF"/>
                </a:solidFill>
                <a:round/>
                <a:headEnd type="oval" w="med" len="med"/>
                <a:tailEnd/>
              </a:ln>
            </p:spPr>
            <p:txBody>
              <a:bodyPr/>
              <a:lstStyle/>
              <a:p>
                <a:endParaRPr lang="en-US"/>
              </a:p>
            </p:txBody>
          </p:sp>
          <p:sp>
            <p:nvSpPr>
              <p:cNvPr id="44124" name="Line 13"/>
              <p:cNvSpPr>
                <a:spLocks noChangeShapeType="1"/>
              </p:cNvSpPr>
              <p:nvPr/>
            </p:nvSpPr>
            <p:spPr bwMode="auto">
              <a:xfrm>
                <a:off x="4032" y="2016"/>
                <a:ext cx="0" cy="144"/>
              </a:xfrm>
              <a:prstGeom prst="line">
                <a:avLst/>
              </a:prstGeom>
              <a:noFill/>
              <a:ln w="9525">
                <a:solidFill>
                  <a:srgbClr val="0000FF"/>
                </a:solidFill>
                <a:round/>
                <a:headEnd type="oval" w="med" len="med"/>
                <a:tailEnd/>
              </a:ln>
            </p:spPr>
            <p:txBody>
              <a:bodyPr/>
              <a:lstStyle/>
              <a:p>
                <a:endParaRPr lang="en-US"/>
              </a:p>
            </p:txBody>
          </p:sp>
          <p:sp>
            <p:nvSpPr>
              <p:cNvPr id="44125" name="Line 14"/>
              <p:cNvSpPr>
                <a:spLocks noChangeShapeType="1"/>
              </p:cNvSpPr>
              <p:nvPr/>
            </p:nvSpPr>
            <p:spPr bwMode="auto">
              <a:xfrm>
                <a:off x="4416" y="2112"/>
                <a:ext cx="0" cy="48"/>
              </a:xfrm>
              <a:prstGeom prst="line">
                <a:avLst/>
              </a:prstGeom>
              <a:noFill/>
              <a:ln w="9525">
                <a:solidFill>
                  <a:srgbClr val="0000FF"/>
                </a:solidFill>
                <a:round/>
                <a:headEnd type="oval" w="med" len="med"/>
                <a:tailEnd/>
              </a:ln>
            </p:spPr>
            <p:txBody>
              <a:bodyPr/>
              <a:lstStyle/>
              <a:p>
                <a:endParaRPr lang="en-US"/>
              </a:p>
            </p:txBody>
          </p:sp>
          <p:sp>
            <p:nvSpPr>
              <p:cNvPr id="44126" name="Line 15"/>
              <p:cNvSpPr>
                <a:spLocks noChangeShapeType="1"/>
              </p:cNvSpPr>
              <p:nvPr/>
            </p:nvSpPr>
            <p:spPr bwMode="auto">
              <a:xfrm>
                <a:off x="3744" y="1296"/>
                <a:ext cx="0" cy="864"/>
              </a:xfrm>
              <a:prstGeom prst="line">
                <a:avLst/>
              </a:prstGeom>
              <a:noFill/>
              <a:ln w="9525">
                <a:solidFill>
                  <a:srgbClr val="0000FF"/>
                </a:solidFill>
                <a:round/>
                <a:headEnd type="oval" w="med" len="med"/>
                <a:tailEnd/>
              </a:ln>
            </p:spPr>
            <p:txBody>
              <a:bodyPr/>
              <a:lstStyle/>
              <a:p>
                <a:endParaRPr lang="en-US"/>
              </a:p>
            </p:txBody>
          </p:sp>
        </p:grpSp>
        <p:grpSp>
          <p:nvGrpSpPr>
            <p:cNvPr id="5" name="Group 16"/>
            <p:cNvGrpSpPr>
              <a:grpSpLocks/>
            </p:cNvGrpSpPr>
            <p:nvPr/>
          </p:nvGrpSpPr>
          <p:grpSpPr bwMode="auto">
            <a:xfrm flipH="1">
              <a:off x="2976" y="1296"/>
              <a:ext cx="672" cy="864"/>
              <a:chOff x="3744" y="1296"/>
              <a:chExt cx="672" cy="864"/>
            </a:xfrm>
          </p:grpSpPr>
          <p:sp>
            <p:nvSpPr>
              <p:cNvPr id="44111" name="Line 17"/>
              <p:cNvSpPr>
                <a:spLocks noChangeShapeType="1"/>
              </p:cNvSpPr>
              <p:nvPr/>
            </p:nvSpPr>
            <p:spPr bwMode="auto">
              <a:xfrm>
                <a:off x="3936" y="1728"/>
                <a:ext cx="0" cy="432"/>
              </a:xfrm>
              <a:prstGeom prst="line">
                <a:avLst/>
              </a:prstGeom>
              <a:noFill/>
              <a:ln w="9525">
                <a:solidFill>
                  <a:srgbClr val="0000FF"/>
                </a:solidFill>
                <a:round/>
                <a:headEnd type="oval" w="med" len="med"/>
                <a:tailEnd/>
              </a:ln>
            </p:spPr>
            <p:txBody>
              <a:bodyPr/>
              <a:lstStyle/>
              <a:p>
                <a:endParaRPr lang="en-US"/>
              </a:p>
            </p:txBody>
          </p:sp>
          <p:sp>
            <p:nvSpPr>
              <p:cNvPr id="44112" name="Line 18"/>
              <p:cNvSpPr>
                <a:spLocks noChangeShapeType="1"/>
              </p:cNvSpPr>
              <p:nvPr/>
            </p:nvSpPr>
            <p:spPr bwMode="auto">
              <a:xfrm>
                <a:off x="3840" y="1440"/>
                <a:ext cx="0" cy="720"/>
              </a:xfrm>
              <a:prstGeom prst="line">
                <a:avLst/>
              </a:prstGeom>
              <a:noFill/>
              <a:ln w="9525">
                <a:solidFill>
                  <a:srgbClr val="0000FF"/>
                </a:solidFill>
                <a:round/>
                <a:headEnd type="oval" w="med" len="med"/>
                <a:tailEnd/>
              </a:ln>
            </p:spPr>
            <p:txBody>
              <a:bodyPr/>
              <a:lstStyle/>
              <a:p>
                <a:endParaRPr lang="en-US"/>
              </a:p>
            </p:txBody>
          </p:sp>
          <p:sp>
            <p:nvSpPr>
              <p:cNvPr id="44113" name="Line 19"/>
              <p:cNvSpPr>
                <a:spLocks noChangeShapeType="1"/>
              </p:cNvSpPr>
              <p:nvPr/>
            </p:nvSpPr>
            <p:spPr bwMode="auto">
              <a:xfrm>
                <a:off x="4128" y="1920"/>
                <a:ext cx="0" cy="240"/>
              </a:xfrm>
              <a:prstGeom prst="line">
                <a:avLst/>
              </a:prstGeom>
              <a:noFill/>
              <a:ln w="9525">
                <a:solidFill>
                  <a:srgbClr val="0000FF"/>
                </a:solidFill>
                <a:round/>
                <a:headEnd type="oval" w="med" len="med"/>
                <a:tailEnd/>
              </a:ln>
            </p:spPr>
            <p:txBody>
              <a:bodyPr/>
              <a:lstStyle/>
              <a:p>
                <a:endParaRPr lang="en-US"/>
              </a:p>
            </p:txBody>
          </p:sp>
          <p:sp>
            <p:nvSpPr>
              <p:cNvPr id="44114" name="Line 20"/>
              <p:cNvSpPr>
                <a:spLocks noChangeShapeType="1"/>
              </p:cNvSpPr>
              <p:nvPr/>
            </p:nvSpPr>
            <p:spPr bwMode="auto">
              <a:xfrm>
                <a:off x="4224" y="1920"/>
                <a:ext cx="0" cy="240"/>
              </a:xfrm>
              <a:prstGeom prst="line">
                <a:avLst/>
              </a:prstGeom>
              <a:noFill/>
              <a:ln w="9525">
                <a:solidFill>
                  <a:srgbClr val="0000FF"/>
                </a:solidFill>
                <a:round/>
                <a:headEnd type="oval" w="med" len="med"/>
                <a:tailEnd/>
              </a:ln>
            </p:spPr>
            <p:txBody>
              <a:bodyPr/>
              <a:lstStyle/>
              <a:p>
                <a:endParaRPr lang="en-US"/>
              </a:p>
            </p:txBody>
          </p:sp>
          <p:sp>
            <p:nvSpPr>
              <p:cNvPr id="44115" name="Line 21"/>
              <p:cNvSpPr>
                <a:spLocks noChangeShapeType="1"/>
              </p:cNvSpPr>
              <p:nvPr/>
            </p:nvSpPr>
            <p:spPr bwMode="auto">
              <a:xfrm>
                <a:off x="4320" y="2016"/>
                <a:ext cx="0" cy="144"/>
              </a:xfrm>
              <a:prstGeom prst="line">
                <a:avLst/>
              </a:prstGeom>
              <a:noFill/>
              <a:ln w="9525">
                <a:solidFill>
                  <a:srgbClr val="0000FF"/>
                </a:solidFill>
                <a:round/>
                <a:headEnd type="oval" w="med" len="med"/>
                <a:tailEnd/>
              </a:ln>
            </p:spPr>
            <p:txBody>
              <a:bodyPr/>
              <a:lstStyle/>
              <a:p>
                <a:endParaRPr lang="en-US"/>
              </a:p>
            </p:txBody>
          </p:sp>
          <p:sp>
            <p:nvSpPr>
              <p:cNvPr id="44116" name="Line 22"/>
              <p:cNvSpPr>
                <a:spLocks noChangeShapeType="1"/>
              </p:cNvSpPr>
              <p:nvPr/>
            </p:nvSpPr>
            <p:spPr bwMode="auto">
              <a:xfrm>
                <a:off x="4032" y="2016"/>
                <a:ext cx="0" cy="144"/>
              </a:xfrm>
              <a:prstGeom prst="line">
                <a:avLst/>
              </a:prstGeom>
              <a:noFill/>
              <a:ln w="9525">
                <a:solidFill>
                  <a:srgbClr val="0000FF"/>
                </a:solidFill>
                <a:round/>
                <a:headEnd type="oval" w="med" len="med"/>
                <a:tailEnd/>
              </a:ln>
            </p:spPr>
            <p:txBody>
              <a:bodyPr/>
              <a:lstStyle/>
              <a:p>
                <a:endParaRPr lang="en-US"/>
              </a:p>
            </p:txBody>
          </p:sp>
          <p:sp>
            <p:nvSpPr>
              <p:cNvPr id="44117" name="Line 23"/>
              <p:cNvSpPr>
                <a:spLocks noChangeShapeType="1"/>
              </p:cNvSpPr>
              <p:nvPr/>
            </p:nvSpPr>
            <p:spPr bwMode="auto">
              <a:xfrm>
                <a:off x="4416" y="2112"/>
                <a:ext cx="0" cy="48"/>
              </a:xfrm>
              <a:prstGeom prst="line">
                <a:avLst/>
              </a:prstGeom>
              <a:noFill/>
              <a:ln w="9525">
                <a:solidFill>
                  <a:srgbClr val="0000FF"/>
                </a:solidFill>
                <a:round/>
                <a:headEnd type="oval" w="med" len="med"/>
                <a:tailEnd/>
              </a:ln>
            </p:spPr>
            <p:txBody>
              <a:bodyPr/>
              <a:lstStyle/>
              <a:p>
                <a:endParaRPr lang="en-US"/>
              </a:p>
            </p:txBody>
          </p:sp>
          <p:sp>
            <p:nvSpPr>
              <p:cNvPr id="44118" name="Line 24"/>
              <p:cNvSpPr>
                <a:spLocks noChangeShapeType="1"/>
              </p:cNvSpPr>
              <p:nvPr/>
            </p:nvSpPr>
            <p:spPr bwMode="auto">
              <a:xfrm>
                <a:off x="3744" y="1296"/>
                <a:ext cx="0" cy="864"/>
              </a:xfrm>
              <a:prstGeom prst="line">
                <a:avLst/>
              </a:prstGeom>
              <a:noFill/>
              <a:ln w="9525">
                <a:solidFill>
                  <a:srgbClr val="0000FF"/>
                </a:solidFill>
                <a:round/>
                <a:headEnd type="oval" w="med" len="med"/>
                <a:tailEnd/>
              </a:ln>
            </p:spPr>
            <p:txBody>
              <a:bodyPr/>
              <a:lstStyle/>
              <a:p>
                <a:endParaRPr lang="en-US"/>
              </a:p>
            </p:txBody>
          </p:sp>
        </p:grpSp>
        <p:sp>
          <p:nvSpPr>
            <p:cNvPr id="44110" name="Line 25"/>
            <p:cNvSpPr>
              <a:spLocks noChangeShapeType="1"/>
            </p:cNvSpPr>
            <p:nvPr/>
          </p:nvSpPr>
          <p:spPr bwMode="auto">
            <a:xfrm>
              <a:off x="2880" y="2112"/>
              <a:ext cx="0" cy="48"/>
            </a:xfrm>
            <a:prstGeom prst="line">
              <a:avLst/>
            </a:prstGeom>
            <a:noFill/>
            <a:ln w="9525">
              <a:solidFill>
                <a:srgbClr val="0000FF"/>
              </a:solidFill>
              <a:round/>
              <a:headEnd type="oval" w="med" len="med"/>
              <a:tailEnd/>
            </a:ln>
          </p:spPr>
          <p:txBody>
            <a:bodyPr/>
            <a:lstStyle/>
            <a:p>
              <a:endParaRPr lang="en-US"/>
            </a:p>
          </p:txBody>
        </p:sp>
      </p:grpSp>
      <p:sp>
        <p:nvSpPr>
          <p:cNvPr id="44038" name="Text Box 26"/>
          <p:cNvSpPr txBox="1">
            <a:spLocks noChangeArrowheads="1"/>
          </p:cNvSpPr>
          <p:nvPr/>
        </p:nvSpPr>
        <p:spPr bwMode="auto">
          <a:xfrm>
            <a:off x="3200400" y="4222750"/>
            <a:ext cx="330200" cy="366713"/>
          </a:xfrm>
          <a:prstGeom prst="rect">
            <a:avLst/>
          </a:prstGeom>
          <a:noFill/>
          <a:ln w="9525">
            <a:noFill/>
            <a:miter lim="800000"/>
            <a:headEnd/>
            <a:tailEnd/>
          </a:ln>
        </p:spPr>
        <p:txBody>
          <a:bodyPr wrap="none">
            <a:spAutoFit/>
          </a:bodyPr>
          <a:lstStyle/>
          <a:p>
            <a:pPr eaLnBrk="1" hangingPunct="1"/>
            <a:r>
              <a:rPr lang="en-US" sz="1800">
                <a:latin typeface="Verdana" pitchFamily="34" charset="0"/>
              </a:rPr>
              <a:t>0</a:t>
            </a:r>
          </a:p>
        </p:txBody>
      </p:sp>
      <p:sp>
        <p:nvSpPr>
          <p:cNvPr id="44039" name="Text Box 27"/>
          <p:cNvSpPr txBox="1">
            <a:spLocks noChangeArrowheads="1"/>
          </p:cNvSpPr>
          <p:nvPr/>
        </p:nvSpPr>
        <p:spPr bwMode="auto">
          <a:xfrm>
            <a:off x="5638800" y="4208463"/>
            <a:ext cx="376238" cy="366712"/>
          </a:xfrm>
          <a:prstGeom prst="rect">
            <a:avLst/>
          </a:prstGeom>
          <a:noFill/>
          <a:ln w="9525">
            <a:noFill/>
            <a:miter lim="800000"/>
            <a:headEnd/>
            <a:tailEnd/>
          </a:ln>
        </p:spPr>
        <p:txBody>
          <a:bodyPr wrap="none">
            <a:spAutoFit/>
          </a:bodyPr>
          <a:lstStyle/>
          <a:p>
            <a:pPr eaLnBrk="1" hangingPunct="1"/>
            <a:r>
              <a:rPr lang="en-US" sz="1800">
                <a:latin typeface="Verdana" pitchFamily="34" charset="0"/>
              </a:rPr>
              <a:t>M</a:t>
            </a:r>
          </a:p>
        </p:txBody>
      </p:sp>
      <p:grpSp>
        <p:nvGrpSpPr>
          <p:cNvPr id="6" name="Group 28"/>
          <p:cNvGrpSpPr>
            <a:grpSpLocks/>
          </p:cNvGrpSpPr>
          <p:nvPr/>
        </p:nvGrpSpPr>
        <p:grpSpPr bwMode="auto">
          <a:xfrm>
            <a:off x="5791200" y="2514600"/>
            <a:ext cx="2438400" cy="1676400"/>
            <a:chOff x="2112" y="1104"/>
            <a:chExt cx="1536" cy="1056"/>
          </a:xfrm>
        </p:grpSpPr>
        <p:sp>
          <p:nvSpPr>
            <p:cNvPr id="44083" name="Line 29"/>
            <p:cNvSpPr>
              <a:spLocks noChangeShapeType="1"/>
            </p:cNvSpPr>
            <p:nvPr/>
          </p:nvSpPr>
          <p:spPr bwMode="auto">
            <a:xfrm>
              <a:off x="2112" y="1104"/>
              <a:ext cx="0" cy="1056"/>
            </a:xfrm>
            <a:prstGeom prst="line">
              <a:avLst/>
            </a:prstGeom>
            <a:noFill/>
            <a:ln w="9525">
              <a:solidFill>
                <a:schemeClr val="tx1"/>
              </a:solidFill>
              <a:round/>
              <a:headEnd/>
              <a:tailEnd/>
            </a:ln>
          </p:spPr>
          <p:txBody>
            <a:bodyPr/>
            <a:lstStyle/>
            <a:p>
              <a:endParaRPr lang="en-US"/>
            </a:p>
          </p:txBody>
        </p:sp>
        <p:sp>
          <p:nvSpPr>
            <p:cNvPr id="44084" name="Line 30"/>
            <p:cNvSpPr>
              <a:spLocks noChangeShapeType="1"/>
            </p:cNvSpPr>
            <p:nvPr/>
          </p:nvSpPr>
          <p:spPr bwMode="auto">
            <a:xfrm>
              <a:off x="2112" y="2160"/>
              <a:ext cx="1536" cy="0"/>
            </a:xfrm>
            <a:prstGeom prst="line">
              <a:avLst/>
            </a:prstGeom>
            <a:noFill/>
            <a:ln w="9525">
              <a:solidFill>
                <a:schemeClr val="tx1"/>
              </a:solidFill>
              <a:round/>
              <a:headEnd/>
              <a:tailEnd/>
            </a:ln>
          </p:spPr>
          <p:txBody>
            <a:bodyPr/>
            <a:lstStyle/>
            <a:p>
              <a:endParaRPr lang="en-US"/>
            </a:p>
          </p:txBody>
        </p:sp>
        <p:sp>
          <p:nvSpPr>
            <p:cNvPr id="44085" name="Line 31"/>
            <p:cNvSpPr>
              <a:spLocks noChangeShapeType="1"/>
            </p:cNvSpPr>
            <p:nvPr/>
          </p:nvSpPr>
          <p:spPr bwMode="auto">
            <a:xfrm>
              <a:off x="3648" y="1104"/>
              <a:ext cx="0" cy="1056"/>
            </a:xfrm>
            <a:prstGeom prst="line">
              <a:avLst/>
            </a:prstGeom>
            <a:noFill/>
            <a:ln w="9525">
              <a:solidFill>
                <a:schemeClr val="tx1"/>
              </a:solidFill>
              <a:round/>
              <a:headEnd/>
              <a:tailEnd/>
            </a:ln>
          </p:spPr>
          <p:txBody>
            <a:bodyPr/>
            <a:lstStyle/>
            <a:p>
              <a:endParaRPr lang="en-US"/>
            </a:p>
          </p:txBody>
        </p:sp>
        <p:grpSp>
          <p:nvGrpSpPr>
            <p:cNvPr id="7" name="Group 32"/>
            <p:cNvGrpSpPr>
              <a:grpSpLocks/>
            </p:cNvGrpSpPr>
            <p:nvPr/>
          </p:nvGrpSpPr>
          <p:grpSpPr bwMode="auto">
            <a:xfrm>
              <a:off x="2112" y="1296"/>
              <a:ext cx="672" cy="864"/>
              <a:chOff x="3744" y="1296"/>
              <a:chExt cx="672" cy="864"/>
            </a:xfrm>
          </p:grpSpPr>
          <p:sp>
            <p:nvSpPr>
              <p:cNvPr id="44097" name="Line 33"/>
              <p:cNvSpPr>
                <a:spLocks noChangeShapeType="1"/>
              </p:cNvSpPr>
              <p:nvPr/>
            </p:nvSpPr>
            <p:spPr bwMode="auto">
              <a:xfrm>
                <a:off x="3936" y="1728"/>
                <a:ext cx="0" cy="432"/>
              </a:xfrm>
              <a:prstGeom prst="line">
                <a:avLst/>
              </a:prstGeom>
              <a:noFill/>
              <a:ln w="9525">
                <a:solidFill>
                  <a:schemeClr val="tx1"/>
                </a:solidFill>
                <a:round/>
                <a:headEnd type="oval" w="med" len="med"/>
                <a:tailEnd/>
              </a:ln>
            </p:spPr>
            <p:txBody>
              <a:bodyPr/>
              <a:lstStyle/>
              <a:p>
                <a:endParaRPr lang="en-US"/>
              </a:p>
            </p:txBody>
          </p:sp>
          <p:sp>
            <p:nvSpPr>
              <p:cNvPr id="44098" name="Line 34"/>
              <p:cNvSpPr>
                <a:spLocks noChangeShapeType="1"/>
              </p:cNvSpPr>
              <p:nvPr/>
            </p:nvSpPr>
            <p:spPr bwMode="auto">
              <a:xfrm>
                <a:off x="3840" y="1440"/>
                <a:ext cx="0" cy="720"/>
              </a:xfrm>
              <a:prstGeom prst="line">
                <a:avLst/>
              </a:prstGeom>
              <a:noFill/>
              <a:ln w="9525">
                <a:solidFill>
                  <a:schemeClr val="tx1"/>
                </a:solidFill>
                <a:round/>
                <a:headEnd type="oval" w="med" len="med"/>
                <a:tailEnd/>
              </a:ln>
            </p:spPr>
            <p:txBody>
              <a:bodyPr/>
              <a:lstStyle/>
              <a:p>
                <a:endParaRPr lang="en-US"/>
              </a:p>
            </p:txBody>
          </p:sp>
          <p:sp>
            <p:nvSpPr>
              <p:cNvPr id="44099" name="Line 35"/>
              <p:cNvSpPr>
                <a:spLocks noChangeShapeType="1"/>
              </p:cNvSpPr>
              <p:nvPr/>
            </p:nvSpPr>
            <p:spPr bwMode="auto">
              <a:xfrm>
                <a:off x="4128" y="1920"/>
                <a:ext cx="0" cy="240"/>
              </a:xfrm>
              <a:prstGeom prst="line">
                <a:avLst/>
              </a:prstGeom>
              <a:noFill/>
              <a:ln w="9525">
                <a:solidFill>
                  <a:schemeClr val="tx1"/>
                </a:solidFill>
                <a:round/>
                <a:headEnd type="oval" w="med" len="med"/>
                <a:tailEnd/>
              </a:ln>
            </p:spPr>
            <p:txBody>
              <a:bodyPr/>
              <a:lstStyle/>
              <a:p>
                <a:endParaRPr lang="en-US"/>
              </a:p>
            </p:txBody>
          </p:sp>
          <p:sp>
            <p:nvSpPr>
              <p:cNvPr id="44100" name="Line 36"/>
              <p:cNvSpPr>
                <a:spLocks noChangeShapeType="1"/>
              </p:cNvSpPr>
              <p:nvPr/>
            </p:nvSpPr>
            <p:spPr bwMode="auto">
              <a:xfrm>
                <a:off x="4224" y="1920"/>
                <a:ext cx="0" cy="240"/>
              </a:xfrm>
              <a:prstGeom prst="line">
                <a:avLst/>
              </a:prstGeom>
              <a:noFill/>
              <a:ln w="9525">
                <a:solidFill>
                  <a:schemeClr val="tx1"/>
                </a:solidFill>
                <a:round/>
                <a:headEnd type="oval" w="med" len="med"/>
                <a:tailEnd/>
              </a:ln>
            </p:spPr>
            <p:txBody>
              <a:bodyPr/>
              <a:lstStyle/>
              <a:p>
                <a:endParaRPr lang="en-US"/>
              </a:p>
            </p:txBody>
          </p:sp>
          <p:sp>
            <p:nvSpPr>
              <p:cNvPr id="44101" name="Line 37"/>
              <p:cNvSpPr>
                <a:spLocks noChangeShapeType="1"/>
              </p:cNvSpPr>
              <p:nvPr/>
            </p:nvSpPr>
            <p:spPr bwMode="auto">
              <a:xfrm>
                <a:off x="4320" y="2016"/>
                <a:ext cx="0" cy="144"/>
              </a:xfrm>
              <a:prstGeom prst="line">
                <a:avLst/>
              </a:prstGeom>
              <a:noFill/>
              <a:ln w="9525">
                <a:solidFill>
                  <a:schemeClr val="tx1"/>
                </a:solidFill>
                <a:round/>
                <a:headEnd type="oval" w="med" len="med"/>
                <a:tailEnd/>
              </a:ln>
            </p:spPr>
            <p:txBody>
              <a:bodyPr/>
              <a:lstStyle/>
              <a:p>
                <a:endParaRPr lang="en-US"/>
              </a:p>
            </p:txBody>
          </p:sp>
          <p:sp>
            <p:nvSpPr>
              <p:cNvPr id="44102" name="Line 38"/>
              <p:cNvSpPr>
                <a:spLocks noChangeShapeType="1"/>
              </p:cNvSpPr>
              <p:nvPr/>
            </p:nvSpPr>
            <p:spPr bwMode="auto">
              <a:xfrm>
                <a:off x="4032" y="2016"/>
                <a:ext cx="0" cy="144"/>
              </a:xfrm>
              <a:prstGeom prst="line">
                <a:avLst/>
              </a:prstGeom>
              <a:noFill/>
              <a:ln w="9525">
                <a:solidFill>
                  <a:schemeClr val="tx1"/>
                </a:solidFill>
                <a:round/>
                <a:headEnd type="oval" w="med" len="med"/>
                <a:tailEnd/>
              </a:ln>
            </p:spPr>
            <p:txBody>
              <a:bodyPr/>
              <a:lstStyle/>
              <a:p>
                <a:endParaRPr lang="en-US"/>
              </a:p>
            </p:txBody>
          </p:sp>
          <p:sp>
            <p:nvSpPr>
              <p:cNvPr id="44103" name="Line 39"/>
              <p:cNvSpPr>
                <a:spLocks noChangeShapeType="1"/>
              </p:cNvSpPr>
              <p:nvPr/>
            </p:nvSpPr>
            <p:spPr bwMode="auto">
              <a:xfrm>
                <a:off x="4416" y="2112"/>
                <a:ext cx="0" cy="48"/>
              </a:xfrm>
              <a:prstGeom prst="line">
                <a:avLst/>
              </a:prstGeom>
              <a:noFill/>
              <a:ln w="9525">
                <a:solidFill>
                  <a:schemeClr val="tx1"/>
                </a:solidFill>
                <a:round/>
                <a:headEnd type="oval" w="med" len="med"/>
                <a:tailEnd/>
              </a:ln>
            </p:spPr>
            <p:txBody>
              <a:bodyPr/>
              <a:lstStyle/>
              <a:p>
                <a:endParaRPr lang="en-US"/>
              </a:p>
            </p:txBody>
          </p:sp>
          <p:sp>
            <p:nvSpPr>
              <p:cNvPr id="44104" name="Line 40"/>
              <p:cNvSpPr>
                <a:spLocks noChangeShapeType="1"/>
              </p:cNvSpPr>
              <p:nvPr/>
            </p:nvSpPr>
            <p:spPr bwMode="auto">
              <a:xfrm>
                <a:off x="3744" y="1296"/>
                <a:ext cx="0" cy="864"/>
              </a:xfrm>
              <a:prstGeom prst="line">
                <a:avLst/>
              </a:prstGeom>
              <a:noFill/>
              <a:ln w="9525">
                <a:solidFill>
                  <a:schemeClr val="tx1"/>
                </a:solidFill>
                <a:round/>
                <a:headEnd type="oval" w="med" len="med"/>
                <a:tailEnd/>
              </a:ln>
            </p:spPr>
            <p:txBody>
              <a:bodyPr/>
              <a:lstStyle/>
              <a:p>
                <a:endParaRPr lang="en-US"/>
              </a:p>
            </p:txBody>
          </p:sp>
        </p:grpSp>
        <p:grpSp>
          <p:nvGrpSpPr>
            <p:cNvPr id="8" name="Group 41"/>
            <p:cNvGrpSpPr>
              <a:grpSpLocks/>
            </p:cNvGrpSpPr>
            <p:nvPr/>
          </p:nvGrpSpPr>
          <p:grpSpPr bwMode="auto">
            <a:xfrm flipH="1">
              <a:off x="2976" y="1296"/>
              <a:ext cx="672" cy="864"/>
              <a:chOff x="3744" y="1296"/>
              <a:chExt cx="672" cy="864"/>
            </a:xfrm>
          </p:grpSpPr>
          <p:sp>
            <p:nvSpPr>
              <p:cNvPr id="44089" name="Line 42"/>
              <p:cNvSpPr>
                <a:spLocks noChangeShapeType="1"/>
              </p:cNvSpPr>
              <p:nvPr/>
            </p:nvSpPr>
            <p:spPr bwMode="auto">
              <a:xfrm>
                <a:off x="3936" y="1728"/>
                <a:ext cx="0" cy="432"/>
              </a:xfrm>
              <a:prstGeom prst="line">
                <a:avLst/>
              </a:prstGeom>
              <a:noFill/>
              <a:ln w="9525">
                <a:solidFill>
                  <a:schemeClr val="tx1"/>
                </a:solidFill>
                <a:round/>
                <a:headEnd type="oval" w="med" len="med"/>
                <a:tailEnd/>
              </a:ln>
            </p:spPr>
            <p:txBody>
              <a:bodyPr/>
              <a:lstStyle/>
              <a:p>
                <a:endParaRPr lang="en-US"/>
              </a:p>
            </p:txBody>
          </p:sp>
          <p:sp>
            <p:nvSpPr>
              <p:cNvPr id="44090" name="Line 43"/>
              <p:cNvSpPr>
                <a:spLocks noChangeShapeType="1"/>
              </p:cNvSpPr>
              <p:nvPr/>
            </p:nvSpPr>
            <p:spPr bwMode="auto">
              <a:xfrm>
                <a:off x="3840" y="1440"/>
                <a:ext cx="0" cy="720"/>
              </a:xfrm>
              <a:prstGeom prst="line">
                <a:avLst/>
              </a:prstGeom>
              <a:noFill/>
              <a:ln w="9525">
                <a:solidFill>
                  <a:schemeClr val="tx1"/>
                </a:solidFill>
                <a:round/>
                <a:headEnd type="oval" w="med" len="med"/>
                <a:tailEnd/>
              </a:ln>
            </p:spPr>
            <p:txBody>
              <a:bodyPr/>
              <a:lstStyle/>
              <a:p>
                <a:endParaRPr lang="en-US"/>
              </a:p>
            </p:txBody>
          </p:sp>
          <p:sp>
            <p:nvSpPr>
              <p:cNvPr id="44091" name="Line 44"/>
              <p:cNvSpPr>
                <a:spLocks noChangeShapeType="1"/>
              </p:cNvSpPr>
              <p:nvPr/>
            </p:nvSpPr>
            <p:spPr bwMode="auto">
              <a:xfrm>
                <a:off x="4128" y="1920"/>
                <a:ext cx="0" cy="240"/>
              </a:xfrm>
              <a:prstGeom prst="line">
                <a:avLst/>
              </a:prstGeom>
              <a:noFill/>
              <a:ln w="9525">
                <a:solidFill>
                  <a:schemeClr val="tx1"/>
                </a:solidFill>
                <a:round/>
                <a:headEnd type="oval" w="med" len="med"/>
                <a:tailEnd/>
              </a:ln>
            </p:spPr>
            <p:txBody>
              <a:bodyPr/>
              <a:lstStyle/>
              <a:p>
                <a:endParaRPr lang="en-US"/>
              </a:p>
            </p:txBody>
          </p:sp>
          <p:sp>
            <p:nvSpPr>
              <p:cNvPr id="44092" name="Line 45"/>
              <p:cNvSpPr>
                <a:spLocks noChangeShapeType="1"/>
              </p:cNvSpPr>
              <p:nvPr/>
            </p:nvSpPr>
            <p:spPr bwMode="auto">
              <a:xfrm>
                <a:off x="4224" y="1920"/>
                <a:ext cx="0" cy="240"/>
              </a:xfrm>
              <a:prstGeom prst="line">
                <a:avLst/>
              </a:prstGeom>
              <a:noFill/>
              <a:ln w="9525">
                <a:solidFill>
                  <a:schemeClr val="tx1"/>
                </a:solidFill>
                <a:round/>
                <a:headEnd type="oval" w="med" len="med"/>
                <a:tailEnd/>
              </a:ln>
            </p:spPr>
            <p:txBody>
              <a:bodyPr/>
              <a:lstStyle/>
              <a:p>
                <a:endParaRPr lang="en-US"/>
              </a:p>
            </p:txBody>
          </p:sp>
          <p:sp>
            <p:nvSpPr>
              <p:cNvPr id="44093" name="Line 46"/>
              <p:cNvSpPr>
                <a:spLocks noChangeShapeType="1"/>
              </p:cNvSpPr>
              <p:nvPr/>
            </p:nvSpPr>
            <p:spPr bwMode="auto">
              <a:xfrm>
                <a:off x="4320" y="2016"/>
                <a:ext cx="0" cy="144"/>
              </a:xfrm>
              <a:prstGeom prst="line">
                <a:avLst/>
              </a:prstGeom>
              <a:noFill/>
              <a:ln w="9525">
                <a:solidFill>
                  <a:schemeClr val="tx1"/>
                </a:solidFill>
                <a:round/>
                <a:headEnd type="oval" w="med" len="med"/>
                <a:tailEnd/>
              </a:ln>
            </p:spPr>
            <p:txBody>
              <a:bodyPr/>
              <a:lstStyle/>
              <a:p>
                <a:endParaRPr lang="en-US"/>
              </a:p>
            </p:txBody>
          </p:sp>
          <p:sp>
            <p:nvSpPr>
              <p:cNvPr id="44094" name="Line 47"/>
              <p:cNvSpPr>
                <a:spLocks noChangeShapeType="1"/>
              </p:cNvSpPr>
              <p:nvPr/>
            </p:nvSpPr>
            <p:spPr bwMode="auto">
              <a:xfrm>
                <a:off x="4032" y="2016"/>
                <a:ext cx="0" cy="144"/>
              </a:xfrm>
              <a:prstGeom prst="line">
                <a:avLst/>
              </a:prstGeom>
              <a:noFill/>
              <a:ln w="9525">
                <a:solidFill>
                  <a:schemeClr val="tx1"/>
                </a:solidFill>
                <a:round/>
                <a:headEnd type="oval" w="med" len="med"/>
                <a:tailEnd/>
              </a:ln>
            </p:spPr>
            <p:txBody>
              <a:bodyPr/>
              <a:lstStyle/>
              <a:p>
                <a:endParaRPr lang="en-US"/>
              </a:p>
            </p:txBody>
          </p:sp>
          <p:sp>
            <p:nvSpPr>
              <p:cNvPr id="44095" name="Line 48"/>
              <p:cNvSpPr>
                <a:spLocks noChangeShapeType="1"/>
              </p:cNvSpPr>
              <p:nvPr/>
            </p:nvSpPr>
            <p:spPr bwMode="auto">
              <a:xfrm>
                <a:off x="4416" y="2112"/>
                <a:ext cx="0" cy="48"/>
              </a:xfrm>
              <a:prstGeom prst="line">
                <a:avLst/>
              </a:prstGeom>
              <a:noFill/>
              <a:ln w="9525">
                <a:solidFill>
                  <a:schemeClr val="tx1"/>
                </a:solidFill>
                <a:round/>
                <a:headEnd type="oval" w="med" len="med"/>
                <a:tailEnd/>
              </a:ln>
            </p:spPr>
            <p:txBody>
              <a:bodyPr/>
              <a:lstStyle/>
              <a:p>
                <a:endParaRPr lang="en-US"/>
              </a:p>
            </p:txBody>
          </p:sp>
          <p:sp>
            <p:nvSpPr>
              <p:cNvPr id="44096" name="Line 49"/>
              <p:cNvSpPr>
                <a:spLocks noChangeShapeType="1"/>
              </p:cNvSpPr>
              <p:nvPr/>
            </p:nvSpPr>
            <p:spPr bwMode="auto">
              <a:xfrm>
                <a:off x="3744" y="1296"/>
                <a:ext cx="0" cy="864"/>
              </a:xfrm>
              <a:prstGeom prst="line">
                <a:avLst/>
              </a:prstGeom>
              <a:noFill/>
              <a:ln w="9525">
                <a:solidFill>
                  <a:schemeClr val="tx1"/>
                </a:solidFill>
                <a:round/>
                <a:headEnd type="oval" w="med" len="med"/>
                <a:tailEnd/>
              </a:ln>
            </p:spPr>
            <p:txBody>
              <a:bodyPr/>
              <a:lstStyle/>
              <a:p>
                <a:endParaRPr lang="en-US"/>
              </a:p>
            </p:txBody>
          </p:sp>
        </p:grpSp>
        <p:sp>
          <p:nvSpPr>
            <p:cNvPr id="44088" name="Line 50"/>
            <p:cNvSpPr>
              <a:spLocks noChangeShapeType="1"/>
            </p:cNvSpPr>
            <p:nvPr/>
          </p:nvSpPr>
          <p:spPr bwMode="auto">
            <a:xfrm>
              <a:off x="2880" y="2112"/>
              <a:ext cx="0" cy="48"/>
            </a:xfrm>
            <a:prstGeom prst="line">
              <a:avLst/>
            </a:prstGeom>
            <a:noFill/>
            <a:ln w="9525">
              <a:solidFill>
                <a:schemeClr val="tx1"/>
              </a:solidFill>
              <a:round/>
              <a:headEnd type="oval" w="med" len="med"/>
              <a:tailEnd/>
            </a:ln>
          </p:spPr>
          <p:txBody>
            <a:bodyPr/>
            <a:lstStyle/>
            <a:p>
              <a:endParaRPr lang="en-US"/>
            </a:p>
          </p:txBody>
        </p:sp>
      </p:grpSp>
      <p:grpSp>
        <p:nvGrpSpPr>
          <p:cNvPr id="9" name="Group 51"/>
          <p:cNvGrpSpPr>
            <a:grpSpLocks/>
          </p:cNvGrpSpPr>
          <p:nvPr/>
        </p:nvGrpSpPr>
        <p:grpSpPr bwMode="auto">
          <a:xfrm>
            <a:off x="914400" y="2514600"/>
            <a:ext cx="2438400" cy="1676400"/>
            <a:chOff x="576" y="1584"/>
            <a:chExt cx="1536" cy="1056"/>
          </a:xfrm>
        </p:grpSpPr>
        <p:sp>
          <p:nvSpPr>
            <p:cNvPr id="44062" name="Line 52"/>
            <p:cNvSpPr>
              <a:spLocks noChangeShapeType="1"/>
            </p:cNvSpPr>
            <p:nvPr/>
          </p:nvSpPr>
          <p:spPr bwMode="auto">
            <a:xfrm>
              <a:off x="576" y="1584"/>
              <a:ext cx="0" cy="1056"/>
            </a:xfrm>
            <a:prstGeom prst="line">
              <a:avLst/>
            </a:prstGeom>
            <a:noFill/>
            <a:ln w="9525">
              <a:solidFill>
                <a:schemeClr val="tx1"/>
              </a:solidFill>
              <a:round/>
              <a:headEnd/>
              <a:tailEnd/>
            </a:ln>
          </p:spPr>
          <p:txBody>
            <a:bodyPr/>
            <a:lstStyle/>
            <a:p>
              <a:endParaRPr lang="en-US"/>
            </a:p>
          </p:txBody>
        </p:sp>
        <p:sp>
          <p:nvSpPr>
            <p:cNvPr id="44063" name="Line 53"/>
            <p:cNvSpPr>
              <a:spLocks noChangeShapeType="1"/>
            </p:cNvSpPr>
            <p:nvPr/>
          </p:nvSpPr>
          <p:spPr bwMode="auto">
            <a:xfrm>
              <a:off x="576" y="2640"/>
              <a:ext cx="1536" cy="0"/>
            </a:xfrm>
            <a:prstGeom prst="line">
              <a:avLst/>
            </a:prstGeom>
            <a:noFill/>
            <a:ln w="9525">
              <a:solidFill>
                <a:schemeClr val="tx1"/>
              </a:solidFill>
              <a:round/>
              <a:headEnd/>
              <a:tailEnd/>
            </a:ln>
          </p:spPr>
          <p:txBody>
            <a:bodyPr/>
            <a:lstStyle/>
            <a:p>
              <a:endParaRPr lang="en-US"/>
            </a:p>
          </p:txBody>
        </p:sp>
        <p:sp>
          <p:nvSpPr>
            <p:cNvPr id="44064" name="Line 54"/>
            <p:cNvSpPr>
              <a:spLocks noChangeShapeType="1"/>
            </p:cNvSpPr>
            <p:nvPr/>
          </p:nvSpPr>
          <p:spPr bwMode="auto">
            <a:xfrm>
              <a:off x="2112" y="1584"/>
              <a:ext cx="0" cy="1056"/>
            </a:xfrm>
            <a:prstGeom prst="line">
              <a:avLst/>
            </a:prstGeom>
            <a:noFill/>
            <a:ln w="9525">
              <a:solidFill>
                <a:schemeClr val="tx1"/>
              </a:solidFill>
              <a:round/>
              <a:headEnd/>
              <a:tailEnd/>
            </a:ln>
          </p:spPr>
          <p:txBody>
            <a:bodyPr/>
            <a:lstStyle/>
            <a:p>
              <a:endParaRPr lang="en-US"/>
            </a:p>
          </p:txBody>
        </p:sp>
        <p:grpSp>
          <p:nvGrpSpPr>
            <p:cNvPr id="10" name="Group 55"/>
            <p:cNvGrpSpPr>
              <a:grpSpLocks/>
            </p:cNvGrpSpPr>
            <p:nvPr/>
          </p:nvGrpSpPr>
          <p:grpSpPr bwMode="auto">
            <a:xfrm>
              <a:off x="576" y="1776"/>
              <a:ext cx="672" cy="864"/>
              <a:chOff x="3744" y="1296"/>
              <a:chExt cx="672" cy="864"/>
            </a:xfrm>
          </p:grpSpPr>
          <p:sp>
            <p:nvSpPr>
              <p:cNvPr id="44075" name="Line 56"/>
              <p:cNvSpPr>
                <a:spLocks noChangeShapeType="1"/>
              </p:cNvSpPr>
              <p:nvPr/>
            </p:nvSpPr>
            <p:spPr bwMode="auto">
              <a:xfrm>
                <a:off x="3936" y="1728"/>
                <a:ext cx="0" cy="432"/>
              </a:xfrm>
              <a:prstGeom prst="line">
                <a:avLst/>
              </a:prstGeom>
              <a:noFill/>
              <a:ln w="9525">
                <a:solidFill>
                  <a:schemeClr val="tx1"/>
                </a:solidFill>
                <a:round/>
                <a:headEnd type="oval" w="med" len="med"/>
                <a:tailEnd/>
              </a:ln>
            </p:spPr>
            <p:txBody>
              <a:bodyPr/>
              <a:lstStyle/>
              <a:p>
                <a:endParaRPr lang="en-US"/>
              </a:p>
            </p:txBody>
          </p:sp>
          <p:sp>
            <p:nvSpPr>
              <p:cNvPr id="44076" name="Line 57"/>
              <p:cNvSpPr>
                <a:spLocks noChangeShapeType="1"/>
              </p:cNvSpPr>
              <p:nvPr/>
            </p:nvSpPr>
            <p:spPr bwMode="auto">
              <a:xfrm>
                <a:off x="3840" y="1440"/>
                <a:ext cx="0" cy="720"/>
              </a:xfrm>
              <a:prstGeom prst="line">
                <a:avLst/>
              </a:prstGeom>
              <a:noFill/>
              <a:ln w="9525">
                <a:solidFill>
                  <a:schemeClr val="tx1"/>
                </a:solidFill>
                <a:round/>
                <a:headEnd type="oval" w="med" len="med"/>
                <a:tailEnd/>
              </a:ln>
            </p:spPr>
            <p:txBody>
              <a:bodyPr/>
              <a:lstStyle/>
              <a:p>
                <a:endParaRPr lang="en-US"/>
              </a:p>
            </p:txBody>
          </p:sp>
          <p:sp>
            <p:nvSpPr>
              <p:cNvPr id="44077" name="Line 58"/>
              <p:cNvSpPr>
                <a:spLocks noChangeShapeType="1"/>
              </p:cNvSpPr>
              <p:nvPr/>
            </p:nvSpPr>
            <p:spPr bwMode="auto">
              <a:xfrm>
                <a:off x="4128" y="1920"/>
                <a:ext cx="0" cy="240"/>
              </a:xfrm>
              <a:prstGeom prst="line">
                <a:avLst/>
              </a:prstGeom>
              <a:noFill/>
              <a:ln w="9525">
                <a:solidFill>
                  <a:schemeClr val="tx1"/>
                </a:solidFill>
                <a:round/>
                <a:headEnd type="oval" w="med" len="med"/>
                <a:tailEnd/>
              </a:ln>
            </p:spPr>
            <p:txBody>
              <a:bodyPr/>
              <a:lstStyle/>
              <a:p>
                <a:endParaRPr lang="en-US"/>
              </a:p>
            </p:txBody>
          </p:sp>
          <p:sp>
            <p:nvSpPr>
              <p:cNvPr id="44078" name="Line 59"/>
              <p:cNvSpPr>
                <a:spLocks noChangeShapeType="1"/>
              </p:cNvSpPr>
              <p:nvPr/>
            </p:nvSpPr>
            <p:spPr bwMode="auto">
              <a:xfrm>
                <a:off x="4224" y="1920"/>
                <a:ext cx="0" cy="240"/>
              </a:xfrm>
              <a:prstGeom prst="line">
                <a:avLst/>
              </a:prstGeom>
              <a:noFill/>
              <a:ln w="9525">
                <a:solidFill>
                  <a:schemeClr val="tx1"/>
                </a:solidFill>
                <a:round/>
                <a:headEnd type="oval" w="med" len="med"/>
                <a:tailEnd/>
              </a:ln>
            </p:spPr>
            <p:txBody>
              <a:bodyPr/>
              <a:lstStyle/>
              <a:p>
                <a:endParaRPr lang="en-US"/>
              </a:p>
            </p:txBody>
          </p:sp>
          <p:sp>
            <p:nvSpPr>
              <p:cNvPr id="44079" name="Line 60"/>
              <p:cNvSpPr>
                <a:spLocks noChangeShapeType="1"/>
              </p:cNvSpPr>
              <p:nvPr/>
            </p:nvSpPr>
            <p:spPr bwMode="auto">
              <a:xfrm>
                <a:off x="4320" y="2016"/>
                <a:ext cx="0" cy="144"/>
              </a:xfrm>
              <a:prstGeom prst="line">
                <a:avLst/>
              </a:prstGeom>
              <a:noFill/>
              <a:ln w="9525">
                <a:solidFill>
                  <a:schemeClr val="tx1"/>
                </a:solidFill>
                <a:round/>
                <a:headEnd type="oval" w="med" len="med"/>
                <a:tailEnd/>
              </a:ln>
            </p:spPr>
            <p:txBody>
              <a:bodyPr/>
              <a:lstStyle/>
              <a:p>
                <a:endParaRPr lang="en-US"/>
              </a:p>
            </p:txBody>
          </p:sp>
          <p:sp>
            <p:nvSpPr>
              <p:cNvPr id="44080" name="Line 61"/>
              <p:cNvSpPr>
                <a:spLocks noChangeShapeType="1"/>
              </p:cNvSpPr>
              <p:nvPr/>
            </p:nvSpPr>
            <p:spPr bwMode="auto">
              <a:xfrm>
                <a:off x="4032" y="2016"/>
                <a:ext cx="0" cy="144"/>
              </a:xfrm>
              <a:prstGeom prst="line">
                <a:avLst/>
              </a:prstGeom>
              <a:noFill/>
              <a:ln w="9525">
                <a:solidFill>
                  <a:schemeClr val="tx1"/>
                </a:solidFill>
                <a:round/>
                <a:headEnd type="oval" w="med" len="med"/>
                <a:tailEnd/>
              </a:ln>
            </p:spPr>
            <p:txBody>
              <a:bodyPr/>
              <a:lstStyle/>
              <a:p>
                <a:endParaRPr lang="en-US"/>
              </a:p>
            </p:txBody>
          </p:sp>
          <p:sp>
            <p:nvSpPr>
              <p:cNvPr id="44081" name="Line 62"/>
              <p:cNvSpPr>
                <a:spLocks noChangeShapeType="1"/>
              </p:cNvSpPr>
              <p:nvPr/>
            </p:nvSpPr>
            <p:spPr bwMode="auto">
              <a:xfrm>
                <a:off x="4416" y="2112"/>
                <a:ext cx="0" cy="48"/>
              </a:xfrm>
              <a:prstGeom prst="line">
                <a:avLst/>
              </a:prstGeom>
              <a:noFill/>
              <a:ln w="9525">
                <a:solidFill>
                  <a:schemeClr val="tx1"/>
                </a:solidFill>
                <a:round/>
                <a:headEnd type="oval" w="med" len="med"/>
                <a:tailEnd/>
              </a:ln>
            </p:spPr>
            <p:txBody>
              <a:bodyPr/>
              <a:lstStyle/>
              <a:p>
                <a:endParaRPr lang="en-US"/>
              </a:p>
            </p:txBody>
          </p:sp>
          <p:sp>
            <p:nvSpPr>
              <p:cNvPr id="44082" name="Line 63"/>
              <p:cNvSpPr>
                <a:spLocks noChangeShapeType="1"/>
              </p:cNvSpPr>
              <p:nvPr/>
            </p:nvSpPr>
            <p:spPr bwMode="auto">
              <a:xfrm>
                <a:off x="3744" y="1296"/>
                <a:ext cx="0" cy="864"/>
              </a:xfrm>
              <a:prstGeom prst="line">
                <a:avLst/>
              </a:prstGeom>
              <a:noFill/>
              <a:ln w="9525">
                <a:solidFill>
                  <a:schemeClr val="tx1"/>
                </a:solidFill>
                <a:round/>
                <a:headEnd type="oval" w="med" len="med"/>
                <a:tailEnd/>
              </a:ln>
            </p:spPr>
            <p:txBody>
              <a:bodyPr/>
              <a:lstStyle/>
              <a:p>
                <a:endParaRPr lang="en-US"/>
              </a:p>
            </p:txBody>
          </p:sp>
        </p:grpSp>
        <p:grpSp>
          <p:nvGrpSpPr>
            <p:cNvPr id="11" name="Group 64"/>
            <p:cNvGrpSpPr>
              <a:grpSpLocks/>
            </p:cNvGrpSpPr>
            <p:nvPr/>
          </p:nvGrpSpPr>
          <p:grpSpPr bwMode="auto">
            <a:xfrm>
              <a:off x="1440" y="1920"/>
              <a:ext cx="576" cy="720"/>
              <a:chOff x="1440" y="1920"/>
              <a:chExt cx="576" cy="720"/>
            </a:xfrm>
          </p:grpSpPr>
          <p:sp>
            <p:nvSpPr>
              <p:cNvPr id="44068" name="Line 65"/>
              <p:cNvSpPr>
                <a:spLocks noChangeShapeType="1"/>
              </p:cNvSpPr>
              <p:nvPr/>
            </p:nvSpPr>
            <p:spPr bwMode="auto">
              <a:xfrm flipH="1">
                <a:off x="1920" y="2208"/>
                <a:ext cx="0" cy="432"/>
              </a:xfrm>
              <a:prstGeom prst="line">
                <a:avLst/>
              </a:prstGeom>
              <a:noFill/>
              <a:ln w="9525">
                <a:solidFill>
                  <a:schemeClr val="tx1"/>
                </a:solidFill>
                <a:round/>
                <a:headEnd type="oval" w="med" len="med"/>
                <a:tailEnd/>
              </a:ln>
            </p:spPr>
            <p:txBody>
              <a:bodyPr/>
              <a:lstStyle/>
              <a:p>
                <a:endParaRPr lang="en-US"/>
              </a:p>
            </p:txBody>
          </p:sp>
          <p:sp>
            <p:nvSpPr>
              <p:cNvPr id="44069" name="Line 66"/>
              <p:cNvSpPr>
                <a:spLocks noChangeShapeType="1"/>
              </p:cNvSpPr>
              <p:nvPr/>
            </p:nvSpPr>
            <p:spPr bwMode="auto">
              <a:xfrm flipH="1">
                <a:off x="2016" y="1920"/>
                <a:ext cx="0" cy="720"/>
              </a:xfrm>
              <a:prstGeom prst="line">
                <a:avLst/>
              </a:prstGeom>
              <a:noFill/>
              <a:ln w="9525">
                <a:solidFill>
                  <a:schemeClr val="tx1"/>
                </a:solidFill>
                <a:round/>
                <a:headEnd type="oval" w="med" len="med"/>
                <a:tailEnd/>
              </a:ln>
            </p:spPr>
            <p:txBody>
              <a:bodyPr/>
              <a:lstStyle/>
              <a:p>
                <a:endParaRPr lang="en-US"/>
              </a:p>
            </p:txBody>
          </p:sp>
          <p:sp>
            <p:nvSpPr>
              <p:cNvPr id="44070" name="Line 67"/>
              <p:cNvSpPr>
                <a:spLocks noChangeShapeType="1"/>
              </p:cNvSpPr>
              <p:nvPr/>
            </p:nvSpPr>
            <p:spPr bwMode="auto">
              <a:xfrm flipH="1">
                <a:off x="1728" y="2400"/>
                <a:ext cx="0" cy="240"/>
              </a:xfrm>
              <a:prstGeom prst="line">
                <a:avLst/>
              </a:prstGeom>
              <a:noFill/>
              <a:ln w="9525">
                <a:solidFill>
                  <a:schemeClr val="tx1"/>
                </a:solidFill>
                <a:round/>
                <a:headEnd type="oval" w="med" len="med"/>
                <a:tailEnd/>
              </a:ln>
            </p:spPr>
            <p:txBody>
              <a:bodyPr/>
              <a:lstStyle/>
              <a:p>
                <a:endParaRPr lang="en-US"/>
              </a:p>
            </p:txBody>
          </p:sp>
          <p:sp>
            <p:nvSpPr>
              <p:cNvPr id="44071" name="Line 68"/>
              <p:cNvSpPr>
                <a:spLocks noChangeShapeType="1"/>
              </p:cNvSpPr>
              <p:nvPr/>
            </p:nvSpPr>
            <p:spPr bwMode="auto">
              <a:xfrm flipH="1">
                <a:off x="1632" y="2400"/>
                <a:ext cx="0" cy="240"/>
              </a:xfrm>
              <a:prstGeom prst="line">
                <a:avLst/>
              </a:prstGeom>
              <a:noFill/>
              <a:ln w="9525">
                <a:solidFill>
                  <a:schemeClr val="tx1"/>
                </a:solidFill>
                <a:round/>
                <a:headEnd type="oval" w="med" len="med"/>
                <a:tailEnd/>
              </a:ln>
            </p:spPr>
            <p:txBody>
              <a:bodyPr/>
              <a:lstStyle/>
              <a:p>
                <a:endParaRPr lang="en-US"/>
              </a:p>
            </p:txBody>
          </p:sp>
          <p:sp>
            <p:nvSpPr>
              <p:cNvPr id="44072" name="Line 69"/>
              <p:cNvSpPr>
                <a:spLocks noChangeShapeType="1"/>
              </p:cNvSpPr>
              <p:nvPr/>
            </p:nvSpPr>
            <p:spPr bwMode="auto">
              <a:xfrm flipH="1">
                <a:off x="1536" y="2496"/>
                <a:ext cx="0" cy="144"/>
              </a:xfrm>
              <a:prstGeom prst="line">
                <a:avLst/>
              </a:prstGeom>
              <a:noFill/>
              <a:ln w="9525">
                <a:solidFill>
                  <a:schemeClr val="tx1"/>
                </a:solidFill>
                <a:round/>
                <a:headEnd type="oval" w="med" len="med"/>
                <a:tailEnd/>
              </a:ln>
            </p:spPr>
            <p:txBody>
              <a:bodyPr/>
              <a:lstStyle/>
              <a:p>
                <a:endParaRPr lang="en-US"/>
              </a:p>
            </p:txBody>
          </p:sp>
          <p:sp>
            <p:nvSpPr>
              <p:cNvPr id="44073" name="Line 70"/>
              <p:cNvSpPr>
                <a:spLocks noChangeShapeType="1"/>
              </p:cNvSpPr>
              <p:nvPr/>
            </p:nvSpPr>
            <p:spPr bwMode="auto">
              <a:xfrm flipH="1">
                <a:off x="1824" y="2496"/>
                <a:ext cx="0" cy="144"/>
              </a:xfrm>
              <a:prstGeom prst="line">
                <a:avLst/>
              </a:prstGeom>
              <a:noFill/>
              <a:ln w="9525">
                <a:solidFill>
                  <a:schemeClr val="tx1"/>
                </a:solidFill>
                <a:round/>
                <a:headEnd type="oval" w="med" len="med"/>
                <a:tailEnd/>
              </a:ln>
            </p:spPr>
            <p:txBody>
              <a:bodyPr/>
              <a:lstStyle/>
              <a:p>
                <a:endParaRPr lang="en-US"/>
              </a:p>
            </p:txBody>
          </p:sp>
          <p:sp>
            <p:nvSpPr>
              <p:cNvPr id="44074" name="Line 71"/>
              <p:cNvSpPr>
                <a:spLocks noChangeShapeType="1"/>
              </p:cNvSpPr>
              <p:nvPr/>
            </p:nvSpPr>
            <p:spPr bwMode="auto">
              <a:xfrm flipH="1">
                <a:off x="1440" y="2592"/>
                <a:ext cx="0" cy="48"/>
              </a:xfrm>
              <a:prstGeom prst="line">
                <a:avLst/>
              </a:prstGeom>
              <a:noFill/>
              <a:ln w="9525">
                <a:solidFill>
                  <a:schemeClr val="tx1"/>
                </a:solidFill>
                <a:round/>
                <a:headEnd type="oval" w="med" len="med"/>
                <a:tailEnd/>
              </a:ln>
            </p:spPr>
            <p:txBody>
              <a:bodyPr/>
              <a:lstStyle/>
              <a:p>
                <a:endParaRPr lang="en-US"/>
              </a:p>
            </p:txBody>
          </p:sp>
        </p:grpSp>
        <p:sp>
          <p:nvSpPr>
            <p:cNvPr id="44067" name="Line 72"/>
            <p:cNvSpPr>
              <a:spLocks noChangeShapeType="1"/>
            </p:cNvSpPr>
            <p:nvPr/>
          </p:nvSpPr>
          <p:spPr bwMode="auto">
            <a:xfrm>
              <a:off x="1344" y="2592"/>
              <a:ext cx="0" cy="48"/>
            </a:xfrm>
            <a:prstGeom prst="line">
              <a:avLst/>
            </a:prstGeom>
            <a:noFill/>
            <a:ln w="9525">
              <a:solidFill>
                <a:schemeClr val="tx1"/>
              </a:solidFill>
              <a:round/>
              <a:headEnd type="oval" w="med" len="med"/>
              <a:tailEnd/>
            </a:ln>
          </p:spPr>
          <p:txBody>
            <a:bodyPr/>
            <a:lstStyle/>
            <a:p>
              <a:endParaRPr lang="en-US"/>
            </a:p>
          </p:txBody>
        </p:sp>
      </p:grpSp>
      <p:sp>
        <p:nvSpPr>
          <p:cNvPr id="44042" name="Line 73"/>
          <p:cNvSpPr>
            <a:spLocks noChangeShapeType="1"/>
          </p:cNvSpPr>
          <p:nvPr/>
        </p:nvSpPr>
        <p:spPr bwMode="auto">
          <a:xfrm>
            <a:off x="8534400" y="3505200"/>
            <a:ext cx="0" cy="685800"/>
          </a:xfrm>
          <a:prstGeom prst="line">
            <a:avLst/>
          </a:prstGeom>
          <a:noFill/>
          <a:ln w="9525">
            <a:solidFill>
              <a:schemeClr val="tx1"/>
            </a:solidFill>
            <a:round/>
            <a:headEnd type="oval" w="med" len="med"/>
            <a:tailEnd/>
          </a:ln>
        </p:spPr>
        <p:txBody>
          <a:bodyPr/>
          <a:lstStyle/>
          <a:p>
            <a:endParaRPr lang="en-US"/>
          </a:p>
        </p:txBody>
      </p:sp>
      <p:sp>
        <p:nvSpPr>
          <p:cNvPr id="44043" name="Line 74"/>
          <p:cNvSpPr>
            <a:spLocks noChangeShapeType="1"/>
          </p:cNvSpPr>
          <p:nvPr/>
        </p:nvSpPr>
        <p:spPr bwMode="auto">
          <a:xfrm>
            <a:off x="8382000" y="3048000"/>
            <a:ext cx="0" cy="1143000"/>
          </a:xfrm>
          <a:prstGeom prst="line">
            <a:avLst/>
          </a:prstGeom>
          <a:noFill/>
          <a:ln w="9525">
            <a:solidFill>
              <a:schemeClr val="tx1"/>
            </a:solidFill>
            <a:round/>
            <a:headEnd type="oval" w="med" len="med"/>
            <a:tailEnd/>
          </a:ln>
        </p:spPr>
        <p:txBody>
          <a:bodyPr/>
          <a:lstStyle/>
          <a:p>
            <a:endParaRPr lang="en-US"/>
          </a:p>
        </p:txBody>
      </p:sp>
      <p:sp>
        <p:nvSpPr>
          <p:cNvPr id="44044" name="Line 75"/>
          <p:cNvSpPr>
            <a:spLocks noChangeShapeType="1"/>
          </p:cNvSpPr>
          <p:nvPr/>
        </p:nvSpPr>
        <p:spPr bwMode="auto">
          <a:xfrm>
            <a:off x="8839200" y="3810000"/>
            <a:ext cx="0" cy="381000"/>
          </a:xfrm>
          <a:prstGeom prst="line">
            <a:avLst/>
          </a:prstGeom>
          <a:noFill/>
          <a:ln w="9525">
            <a:solidFill>
              <a:schemeClr val="tx1"/>
            </a:solidFill>
            <a:round/>
            <a:headEnd type="oval" w="med" len="med"/>
            <a:tailEnd/>
          </a:ln>
        </p:spPr>
        <p:txBody>
          <a:bodyPr/>
          <a:lstStyle/>
          <a:p>
            <a:endParaRPr lang="en-US"/>
          </a:p>
        </p:txBody>
      </p:sp>
      <p:sp>
        <p:nvSpPr>
          <p:cNvPr id="44045" name="Line 76"/>
          <p:cNvSpPr>
            <a:spLocks noChangeShapeType="1"/>
          </p:cNvSpPr>
          <p:nvPr/>
        </p:nvSpPr>
        <p:spPr bwMode="auto">
          <a:xfrm>
            <a:off x="8991600" y="3810000"/>
            <a:ext cx="0" cy="381000"/>
          </a:xfrm>
          <a:prstGeom prst="line">
            <a:avLst/>
          </a:prstGeom>
          <a:noFill/>
          <a:ln w="9525">
            <a:solidFill>
              <a:schemeClr val="tx1"/>
            </a:solidFill>
            <a:round/>
            <a:headEnd type="oval" w="med" len="med"/>
            <a:tailEnd/>
          </a:ln>
        </p:spPr>
        <p:txBody>
          <a:bodyPr/>
          <a:lstStyle/>
          <a:p>
            <a:endParaRPr lang="en-US"/>
          </a:p>
        </p:txBody>
      </p:sp>
      <p:sp>
        <p:nvSpPr>
          <p:cNvPr id="44046" name="Line 77"/>
          <p:cNvSpPr>
            <a:spLocks noChangeShapeType="1"/>
          </p:cNvSpPr>
          <p:nvPr/>
        </p:nvSpPr>
        <p:spPr bwMode="auto">
          <a:xfrm>
            <a:off x="8686800" y="3962400"/>
            <a:ext cx="0" cy="228600"/>
          </a:xfrm>
          <a:prstGeom prst="line">
            <a:avLst/>
          </a:prstGeom>
          <a:noFill/>
          <a:ln w="9525">
            <a:solidFill>
              <a:schemeClr val="tx1"/>
            </a:solidFill>
            <a:round/>
            <a:headEnd type="oval" w="med" len="med"/>
            <a:tailEnd/>
          </a:ln>
        </p:spPr>
        <p:txBody>
          <a:bodyPr/>
          <a:lstStyle/>
          <a:p>
            <a:endParaRPr lang="en-US"/>
          </a:p>
        </p:txBody>
      </p:sp>
      <p:sp>
        <p:nvSpPr>
          <p:cNvPr id="44047" name="Line 78"/>
          <p:cNvSpPr>
            <a:spLocks noChangeShapeType="1"/>
          </p:cNvSpPr>
          <p:nvPr/>
        </p:nvSpPr>
        <p:spPr bwMode="auto">
          <a:xfrm flipH="1">
            <a:off x="609600" y="3505200"/>
            <a:ext cx="0" cy="685800"/>
          </a:xfrm>
          <a:prstGeom prst="line">
            <a:avLst/>
          </a:prstGeom>
          <a:noFill/>
          <a:ln w="9525">
            <a:solidFill>
              <a:schemeClr val="tx1"/>
            </a:solidFill>
            <a:round/>
            <a:headEnd type="oval" w="med" len="med"/>
            <a:tailEnd/>
          </a:ln>
        </p:spPr>
        <p:txBody>
          <a:bodyPr/>
          <a:lstStyle/>
          <a:p>
            <a:endParaRPr lang="en-US"/>
          </a:p>
        </p:txBody>
      </p:sp>
      <p:sp>
        <p:nvSpPr>
          <p:cNvPr id="44048" name="Line 79"/>
          <p:cNvSpPr>
            <a:spLocks noChangeShapeType="1"/>
          </p:cNvSpPr>
          <p:nvPr/>
        </p:nvSpPr>
        <p:spPr bwMode="auto">
          <a:xfrm flipH="1">
            <a:off x="762000" y="3048000"/>
            <a:ext cx="0" cy="1143000"/>
          </a:xfrm>
          <a:prstGeom prst="line">
            <a:avLst/>
          </a:prstGeom>
          <a:noFill/>
          <a:ln w="9525">
            <a:solidFill>
              <a:schemeClr val="tx1"/>
            </a:solidFill>
            <a:round/>
            <a:headEnd type="oval" w="med" len="med"/>
            <a:tailEnd/>
          </a:ln>
        </p:spPr>
        <p:txBody>
          <a:bodyPr/>
          <a:lstStyle/>
          <a:p>
            <a:endParaRPr lang="en-US"/>
          </a:p>
        </p:txBody>
      </p:sp>
      <p:sp>
        <p:nvSpPr>
          <p:cNvPr id="44049" name="Line 80"/>
          <p:cNvSpPr>
            <a:spLocks noChangeShapeType="1"/>
          </p:cNvSpPr>
          <p:nvPr/>
        </p:nvSpPr>
        <p:spPr bwMode="auto">
          <a:xfrm flipH="1">
            <a:off x="304800" y="3810000"/>
            <a:ext cx="0" cy="381000"/>
          </a:xfrm>
          <a:prstGeom prst="line">
            <a:avLst/>
          </a:prstGeom>
          <a:noFill/>
          <a:ln w="9525">
            <a:solidFill>
              <a:schemeClr val="tx1"/>
            </a:solidFill>
            <a:round/>
            <a:headEnd type="oval" w="med" len="med"/>
            <a:tailEnd/>
          </a:ln>
        </p:spPr>
        <p:txBody>
          <a:bodyPr/>
          <a:lstStyle/>
          <a:p>
            <a:endParaRPr lang="en-US"/>
          </a:p>
        </p:txBody>
      </p:sp>
      <p:sp>
        <p:nvSpPr>
          <p:cNvPr id="44050" name="Line 81"/>
          <p:cNvSpPr>
            <a:spLocks noChangeShapeType="1"/>
          </p:cNvSpPr>
          <p:nvPr/>
        </p:nvSpPr>
        <p:spPr bwMode="auto">
          <a:xfrm flipH="1">
            <a:off x="152400" y="3810000"/>
            <a:ext cx="0" cy="381000"/>
          </a:xfrm>
          <a:prstGeom prst="line">
            <a:avLst/>
          </a:prstGeom>
          <a:noFill/>
          <a:ln w="9525">
            <a:solidFill>
              <a:schemeClr val="tx1"/>
            </a:solidFill>
            <a:round/>
            <a:headEnd type="oval" w="med" len="med"/>
            <a:tailEnd/>
          </a:ln>
        </p:spPr>
        <p:txBody>
          <a:bodyPr/>
          <a:lstStyle/>
          <a:p>
            <a:endParaRPr lang="en-US"/>
          </a:p>
        </p:txBody>
      </p:sp>
      <p:sp>
        <p:nvSpPr>
          <p:cNvPr id="44051" name="Line 82"/>
          <p:cNvSpPr>
            <a:spLocks noChangeShapeType="1"/>
          </p:cNvSpPr>
          <p:nvPr/>
        </p:nvSpPr>
        <p:spPr bwMode="auto">
          <a:xfrm flipH="1">
            <a:off x="457200" y="3962400"/>
            <a:ext cx="0" cy="228600"/>
          </a:xfrm>
          <a:prstGeom prst="line">
            <a:avLst/>
          </a:prstGeom>
          <a:noFill/>
          <a:ln w="9525">
            <a:solidFill>
              <a:schemeClr val="tx1"/>
            </a:solidFill>
            <a:round/>
            <a:headEnd type="oval" w="med" len="med"/>
            <a:tailEnd/>
          </a:ln>
        </p:spPr>
        <p:txBody>
          <a:bodyPr/>
          <a:lstStyle/>
          <a:p>
            <a:endParaRPr lang="en-US"/>
          </a:p>
        </p:txBody>
      </p:sp>
      <p:sp>
        <p:nvSpPr>
          <p:cNvPr id="44052" name="Line 83"/>
          <p:cNvSpPr>
            <a:spLocks noChangeShapeType="1"/>
          </p:cNvSpPr>
          <p:nvPr/>
        </p:nvSpPr>
        <p:spPr bwMode="auto">
          <a:xfrm>
            <a:off x="0" y="4191000"/>
            <a:ext cx="9144000" cy="0"/>
          </a:xfrm>
          <a:prstGeom prst="line">
            <a:avLst/>
          </a:prstGeom>
          <a:noFill/>
          <a:ln w="9525">
            <a:solidFill>
              <a:schemeClr val="tx1"/>
            </a:solidFill>
            <a:round/>
            <a:headEnd/>
            <a:tailEnd/>
          </a:ln>
        </p:spPr>
        <p:txBody>
          <a:bodyPr/>
          <a:lstStyle/>
          <a:p>
            <a:endParaRPr lang="en-US"/>
          </a:p>
        </p:txBody>
      </p:sp>
      <p:sp>
        <p:nvSpPr>
          <p:cNvPr id="44053" name="Text Box 84"/>
          <p:cNvSpPr txBox="1">
            <a:spLocks noChangeArrowheads="1"/>
          </p:cNvSpPr>
          <p:nvPr/>
        </p:nvSpPr>
        <p:spPr bwMode="auto">
          <a:xfrm>
            <a:off x="8001000" y="4132263"/>
            <a:ext cx="522288" cy="366712"/>
          </a:xfrm>
          <a:prstGeom prst="rect">
            <a:avLst/>
          </a:prstGeom>
          <a:noFill/>
          <a:ln w="9525">
            <a:noFill/>
            <a:miter lim="800000"/>
            <a:headEnd/>
            <a:tailEnd/>
          </a:ln>
        </p:spPr>
        <p:txBody>
          <a:bodyPr wrap="none">
            <a:spAutoFit/>
          </a:bodyPr>
          <a:lstStyle/>
          <a:p>
            <a:pPr eaLnBrk="1" hangingPunct="1"/>
            <a:r>
              <a:rPr lang="en-US" sz="1800">
                <a:latin typeface="Verdana" pitchFamily="34" charset="0"/>
              </a:rPr>
              <a:t>2M</a:t>
            </a:r>
          </a:p>
        </p:txBody>
      </p:sp>
      <p:sp>
        <p:nvSpPr>
          <p:cNvPr id="44054" name="Text Box 85"/>
          <p:cNvSpPr txBox="1">
            <a:spLocks noChangeArrowheads="1"/>
          </p:cNvSpPr>
          <p:nvPr/>
        </p:nvSpPr>
        <p:spPr bwMode="auto">
          <a:xfrm>
            <a:off x="614363" y="4132263"/>
            <a:ext cx="479425" cy="366712"/>
          </a:xfrm>
          <a:prstGeom prst="rect">
            <a:avLst/>
          </a:prstGeom>
          <a:noFill/>
          <a:ln w="9525">
            <a:noFill/>
            <a:miter lim="800000"/>
            <a:headEnd/>
            <a:tailEnd/>
          </a:ln>
        </p:spPr>
        <p:txBody>
          <a:bodyPr wrap="none">
            <a:spAutoFit/>
          </a:bodyPr>
          <a:lstStyle/>
          <a:p>
            <a:pPr eaLnBrk="1" hangingPunct="1"/>
            <a:r>
              <a:rPr lang="en-US" sz="1800">
                <a:latin typeface="Verdana" pitchFamily="34" charset="0"/>
              </a:rPr>
              <a:t>-M</a:t>
            </a:r>
          </a:p>
        </p:txBody>
      </p:sp>
      <p:sp>
        <p:nvSpPr>
          <p:cNvPr id="44055" name="Rectangle 86"/>
          <p:cNvSpPr>
            <a:spLocks noChangeArrowheads="1"/>
          </p:cNvSpPr>
          <p:nvPr/>
        </p:nvSpPr>
        <p:spPr bwMode="auto">
          <a:xfrm>
            <a:off x="3276600" y="2057400"/>
            <a:ext cx="2446338" cy="2590800"/>
          </a:xfrm>
          <a:prstGeom prst="rect">
            <a:avLst/>
          </a:prstGeom>
          <a:noFill/>
          <a:ln w="19050">
            <a:solidFill>
              <a:srgbClr val="FF0000"/>
            </a:solidFill>
            <a:miter lim="800000"/>
            <a:headEnd/>
            <a:tailEnd/>
          </a:ln>
        </p:spPr>
        <p:txBody>
          <a:bodyPr wrap="none" anchor="ctr"/>
          <a:lstStyle/>
          <a:p>
            <a:endParaRPr lang="en-MY">
              <a:latin typeface="Verdana" pitchFamily="34" charset="0"/>
            </a:endParaRPr>
          </a:p>
        </p:txBody>
      </p:sp>
      <p:sp>
        <p:nvSpPr>
          <p:cNvPr id="44056" name="Text Box 87"/>
          <p:cNvSpPr txBox="1">
            <a:spLocks noChangeArrowheads="1"/>
          </p:cNvSpPr>
          <p:nvPr/>
        </p:nvSpPr>
        <p:spPr bwMode="auto">
          <a:xfrm>
            <a:off x="3851275" y="4724400"/>
            <a:ext cx="5113338" cy="336550"/>
          </a:xfrm>
          <a:prstGeom prst="rect">
            <a:avLst/>
          </a:prstGeom>
          <a:noFill/>
          <a:ln w="9525">
            <a:noFill/>
            <a:miter lim="800000"/>
            <a:headEnd/>
            <a:tailEnd/>
          </a:ln>
        </p:spPr>
        <p:txBody>
          <a:bodyPr>
            <a:spAutoFit/>
          </a:bodyPr>
          <a:lstStyle/>
          <a:p>
            <a:pPr eaLnBrk="1" hangingPunct="1"/>
            <a:r>
              <a:rPr lang="en-US" sz="1600">
                <a:solidFill>
                  <a:schemeClr val="tx2"/>
                </a:solidFill>
                <a:latin typeface="Verdana" pitchFamily="34" charset="0"/>
              </a:rPr>
              <a:t>DFT repeats itself every M points (Period = M) </a:t>
            </a:r>
            <a:endParaRPr lang="th-TH" sz="1600">
              <a:solidFill>
                <a:schemeClr val="tx2"/>
              </a:solidFill>
              <a:latin typeface="Verdana" pitchFamily="34" charset="0"/>
            </a:endParaRPr>
          </a:p>
        </p:txBody>
      </p:sp>
      <p:sp>
        <p:nvSpPr>
          <p:cNvPr id="44057" name="Text Box 88"/>
          <p:cNvSpPr txBox="1">
            <a:spLocks noChangeArrowheads="1"/>
          </p:cNvSpPr>
          <p:nvPr/>
        </p:nvSpPr>
        <p:spPr bwMode="auto">
          <a:xfrm>
            <a:off x="5626100" y="1773238"/>
            <a:ext cx="3517900" cy="366712"/>
          </a:xfrm>
          <a:prstGeom prst="rect">
            <a:avLst/>
          </a:prstGeom>
          <a:solidFill>
            <a:srgbClr val="FFFF00"/>
          </a:solidFill>
          <a:ln w="9525">
            <a:noFill/>
            <a:miter lim="800000"/>
            <a:headEnd/>
            <a:tailEnd/>
          </a:ln>
        </p:spPr>
        <p:txBody>
          <a:bodyPr wrap="none">
            <a:spAutoFit/>
          </a:bodyPr>
          <a:lstStyle/>
          <a:p>
            <a:pPr eaLnBrk="1" hangingPunct="1"/>
            <a:r>
              <a:rPr lang="en-US" sz="1800">
                <a:latin typeface="Verdana" pitchFamily="34" charset="0"/>
              </a:rPr>
              <a:t>We display only in this range</a:t>
            </a:r>
          </a:p>
        </p:txBody>
      </p:sp>
      <p:sp>
        <p:nvSpPr>
          <p:cNvPr id="44058" name="Line 89"/>
          <p:cNvSpPr>
            <a:spLocks noChangeShapeType="1"/>
          </p:cNvSpPr>
          <p:nvPr/>
        </p:nvSpPr>
        <p:spPr bwMode="auto">
          <a:xfrm flipH="1">
            <a:off x="5435600" y="2205038"/>
            <a:ext cx="649288" cy="287337"/>
          </a:xfrm>
          <a:prstGeom prst="line">
            <a:avLst/>
          </a:prstGeom>
          <a:noFill/>
          <a:ln w="22225">
            <a:solidFill>
              <a:srgbClr val="FF0000"/>
            </a:solidFill>
            <a:round/>
            <a:headEnd/>
            <a:tailEnd type="triangle" w="med" len="med"/>
          </a:ln>
        </p:spPr>
        <p:txBody>
          <a:bodyPr/>
          <a:lstStyle/>
          <a:p>
            <a:endParaRPr lang="en-US"/>
          </a:p>
        </p:txBody>
      </p:sp>
      <p:graphicFrame>
        <p:nvGraphicFramePr>
          <p:cNvPr id="44034" name="Object 90"/>
          <p:cNvGraphicFramePr>
            <a:graphicFrameLocks noChangeAspect="1"/>
          </p:cNvGraphicFramePr>
          <p:nvPr/>
        </p:nvGraphicFramePr>
        <p:xfrm>
          <a:off x="2427288" y="908050"/>
          <a:ext cx="4259262" cy="1081088"/>
        </p:xfrm>
        <a:graphic>
          <a:graphicData uri="http://schemas.openxmlformats.org/presentationml/2006/ole">
            <p:oleObj spid="_x0000_s520194" name="Equation" r:id="rId3" imgW="1701800" imgH="431800" progId="Equation.3">
              <p:embed/>
            </p:oleObj>
          </a:graphicData>
        </a:graphic>
      </p:graphicFrame>
      <p:sp>
        <p:nvSpPr>
          <p:cNvPr id="44059" name="Text Box 91"/>
          <p:cNvSpPr txBox="1">
            <a:spLocks noChangeArrowheads="1"/>
          </p:cNvSpPr>
          <p:nvPr/>
        </p:nvSpPr>
        <p:spPr bwMode="auto">
          <a:xfrm>
            <a:off x="611188" y="1260475"/>
            <a:ext cx="1543050" cy="396875"/>
          </a:xfrm>
          <a:prstGeom prst="rect">
            <a:avLst/>
          </a:prstGeom>
          <a:noFill/>
          <a:ln w="9525">
            <a:noFill/>
            <a:miter lim="800000"/>
            <a:headEnd/>
            <a:tailEnd/>
          </a:ln>
        </p:spPr>
        <p:txBody>
          <a:bodyPr wrap="none">
            <a:spAutoFit/>
          </a:bodyPr>
          <a:lstStyle/>
          <a:p>
            <a:pPr eaLnBrk="1" hangingPunct="1"/>
            <a:r>
              <a:rPr lang="en-US" sz="2000">
                <a:latin typeface="Verdana" pitchFamily="34" charset="0"/>
              </a:rPr>
              <a:t>From DFT:</a:t>
            </a:r>
          </a:p>
        </p:txBody>
      </p:sp>
      <p:graphicFrame>
        <p:nvGraphicFramePr>
          <p:cNvPr id="44035" name="Object 94"/>
          <p:cNvGraphicFramePr>
            <a:graphicFrameLocks noChangeAspect="1"/>
          </p:cNvGraphicFramePr>
          <p:nvPr/>
        </p:nvGraphicFramePr>
        <p:xfrm>
          <a:off x="323850" y="5300663"/>
          <a:ext cx="258763" cy="284162"/>
        </p:xfrm>
        <a:graphic>
          <a:graphicData uri="http://schemas.openxmlformats.org/presentationml/2006/ole">
            <p:oleObj spid="_x0000_s520195" name="Equation" r:id="rId4" imgW="126835" imgH="139518" progId="Equation.3">
              <p:embed/>
            </p:oleObj>
          </a:graphicData>
        </a:graphic>
      </p:graphicFrame>
      <p:sp>
        <p:nvSpPr>
          <p:cNvPr id="44060" name="Text Box 95"/>
          <p:cNvSpPr txBox="1">
            <a:spLocks noChangeArrowheads="1"/>
          </p:cNvSpPr>
          <p:nvPr/>
        </p:nvSpPr>
        <p:spPr bwMode="auto">
          <a:xfrm>
            <a:off x="611188" y="5229225"/>
            <a:ext cx="8353425" cy="1311275"/>
          </a:xfrm>
          <a:prstGeom prst="rect">
            <a:avLst/>
          </a:prstGeom>
          <a:noFill/>
          <a:ln w="9525">
            <a:noFill/>
            <a:miter lim="800000"/>
            <a:headEnd/>
            <a:tailEnd/>
          </a:ln>
        </p:spPr>
        <p:txBody>
          <a:bodyPr>
            <a:spAutoFit/>
          </a:bodyPr>
          <a:lstStyle/>
          <a:p>
            <a:pPr eaLnBrk="1" hangingPunct="1"/>
            <a:r>
              <a:rPr lang="en-US" sz="2000">
                <a:latin typeface="Verdana" pitchFamily="34" charset="0"/>
              </a:rPr>
              <a:t>is the number of complete cycles of the sinusoid that fits into the width M of the image. These form the basis functions of the frequency domain representation and the weights for each sine and cosine function are known as Fourier coefficients.</a:t>
            </a:r>
          </a:p>
        </p:txBody>
      </p:sp>
      <p:sp>
        <p:nvSpPr>
          <p:cNvPr id="44061" name="Rectangle 93"/>
          <p:cNvSpPr>
            <a:spLocks noChangeArrowheads="1"/>
          </p:cNvSpPr>
          <p:nvPr/>
        </p:nvSpPr>
        <p:spPr bwMode="auto">
          <a:xfrm>
            <a:off x="531813" y="1844675"/>
            <a:ext cx="2327275" cy="400050"/>
          </a:xfrm>
          <a:prstGeom prst="rect">
            <a:avLst/>
          </a:prstGeom>
          <a:noFill/>
          <a:ln w="9525">
            <a:noFill/>
            <a:miter lim="800000"/>
            <a:headEnd/>
            <a:tailEnd/>
          </a:ln>
        </p:spPr>
        <p:txBody>
          <a:bodyPr wrap="none">
            <a:spAutoFit/>
          </a:bodyPr>
          <a:lstStyle/>
          <a:p>
            <a:r>
              <a:rPr lang="en-US" sz="2000" i="1">
                <a:latin typeface="Verdana" pitchFamily="34" charset="0"/>
              </a:rPr>
              <a:t>F(u) = F(u+kM) </a:t>
            </a:r>
            <a:endParaRPr lang="en-US" sz="2000">
              <a:latin typeface="Verdana" pitchFamily="34" charset="0"/>
            </a:endParaRP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Number Placeholder 5">
            <a:extLst>
              <a:ext uri="{FF2B5EF4-FFF2-40B4-BE49-F238E27FC236}">
                <a16:creationId xmlns="" xmlns:a16="http://schemas.microsoft.com/office/drawing/2014/main" id="{595389B8-0649-45DA-9360-4841FFE0A723}"/>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184C9180-5EEA-46B3-BA86-ACA37DB52FD2}" type="slidenum">
              <a:rPr lang="en-US" altLang="en-US" sz="1400"/>
              <a:pPr eaLnBrk="1" hangingPunct="1"/>
              <a:t>130</a:t>
            </a:fld>
            <a:endParaRPr lang="en-US" altLang="en-US" sz="1400"/>
          </a:p>
        </p:txBody>
      </p:sp>
      <p:sp>
        <p:nvSpPr>
          <p:cNvPr id="92163" name="Rectangle 2">
            <a:extLst>
              <a:ext uri="{FF2B5EF4-FFF2-40B4-BE49-F238E27FC236}">
                <a16:creationId xmlns="" xmlns:a16="http://schemas.microsoft.com/office/drawing/2014/main" id="{49FCC353-8363-4934-8443-626EA3B01D76}"/>
              </a:ext>
            </a:extLst>
          </p:cNvPr>
          <p:cNvSpPr>
            <a:spLocks noGrp="1" noChangeArrowheads="1"/>
          </p:cNvSpPr>
          <p:nvPr>
            <p:ph type="body" idx="1"/>
          </p:nvPr>
        </p:nvSpPr>
        <p:spPr>
          <a:xfrm>
            <a:off x="457200" y="304800"/>
            <a:ext cx="8229600" cy="5791200"/>
          </a:xfrm>
        </p:spPr>
        <p:txBody>
          <a:bodyPr/>
          <a:lstStyle/>
          <a:p>
            <a:pPr eaLnBrk="1" hangingPunct="1">
              <a:lnSpc>
                <a:spcPct val="90000"/>
              </a:lnSpc>
              <a:buFont typeface="Wingdings" panose="05000000000000000000" pitchFamily="2" charset="2"/>
              <a:buChar char="ü"/>
            </a:pPr>
            <a:r>
              <a:rPr lang="en-US" altLang="en-US">
                <a:latin typeface="Arial" panose="020B0604020202020204" pitchFamily="34" charset="0"/>
              </a:rPr>
              <a:t>The Haar basis vectors can be extended to higher orders by following the same patterns shown in the previous slide</a:t>
            </a:r>
          </a:p>
          <a:p>
            <a:pPr eaLnBrk="1" hangingPunct="1">
              <a:lnSpc>
                <a:spcPct val="90000"/>
              </a:lnSpc>
              <a:buFont typeface="Wingdings" panose="05000000000000000000" pitchFamily="2" charset="2"/>
              <a:buChar char="ü"/>
            </a:pPr>
            <a:r>
              <a:rPr lang="en-US" altLang="en-US">
                <a:latin typeface="Arial" panose="020B0604020202020204" pitchFamily="34" charset="0"/>
              </a:rPr>
              <a:t>As the order increases the number of zeros in the basis vectors increase</a:t>
            </a:r>
          </a:p>
          <a:p>
            <a:pPr eaLnBrk="1" hangingPunct="1">
              <a:lnSpc>
                <a:spcPct val="90000"/>
              </a:lnSpc>
              <a:buFont typeface="Wingdings" panose="05000000000000000000" pitchFamily="2" charset="2"/>
              <a:buChar char="ü"/>
            </a:pPr>
            <a:r>
              <a:rPr lang="en-US" altLang="en-US">
                <a:latin typeface="Arial" panose="020B0604020202020204" pitchFamily="34" charset="0"/>
              </a:rPr>
              <a:t>This has the unique effect of allowing a multiresolution decomposition of an input image</a:t>
            </a:r>
          </a:p>
          <a:p>
            <a:pPr eaLnBrk="1" hangingPunct="1">
              <a:lnSpc>
                <a:spcPct val="90000"/>
              </a:lnSpc>
              <a:buFont typeface="Wingdings" panose="05000000000000000000" pitchFamily="2" charset="2"/>
              <a:buChar char="ü"/>
            </a:pPr>
            <a:r>
              <a:rPr lang="en-US" altLang="en-US">
                <a:latin typeface="Arial" panose="020B0604020202020204" pitchFamily="34" charset="0"/>
              </a:rPr>
              <a:t>The Haar transform retains both spatial and sequency information</a:t>
            </a:r>
          </a:p>
          <a:p>
            <a:pPr eaLnBrk="1" hangingPunct="1">
              <a:lnSpc>
                <a:spcPct val="90000"/>
              </a:lnSpc>
              <a:buFont typeface="Wingdings" panose="05000000000000000000" pitchFamily="2" charset="2"/>
              <a:buNone/>
            </a:pPr>
            <a:r>
              <a:rPr lang="en-US" altLang="en-US">
                <a:latin typeface="Arial" panose="020B0604020202020204" pitchFamily="34" charset="0"/>
              </a:rPr>
              <a:t>	 </a:t>
            </a:r>
          </a:p>
        </p:txBody>
      </p:sp>
    </p:spTree>
    <p:extLst>
      <p:ext uri="{BB962C8B-B14F-4D97-AF65-F5344CB8AC3E}">
        <p14:creationId xmlns="" xmlns:p14="http://schemas.microsoft.com/office/powerpoint/2010/main" val="324524208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Number Placeholder 5">
            <a:extLst>
              <a:ext uri="{FF2B5EF4-FFF2-40B4-BE49-F238E27FC236}">
                <a16:creationId xmlns="" xmlns:a16="http://schemas.microsoft.com/office/drawing/2014/main" id="{56F90418-8C71-4689-93F8-89051A64F212}"/>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31971C2B-DF1B-412B-AE02-DF1EDB35A70A}" type="slidenum">
              <a:rPr lang="en-US" altLang="en-US" sz="1400"/>
              <a:pPr eaLnBrk="1" hangingPunct="1"/>
              <a:t>131</a:t>
            </a:fld>
            <a:endParaRPr lang="en-US" altLang="en-US" sz="1400"/>
          </a:p>
        </p:txBody>
      </p:sp>
      <p:pic>
        <p:nvPicPr>
          <p:cNvPr id="93187" name="Picture 2" descr="Fig5">
            <a:extLst>
              <a:ext uri="{FF2B5EF4-FFF2-40B4-BE49-F238E27FC236}">
                <a16:creationId xmlns="" xmlns:a16="http://schemas.microsoft.com/office/drawing/2014/main" id="{428D9B36-D477-4E26-BE8E-B95C0380BE6A}"/>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38200" y="1752600"/>
            <a:ext cx="3124200" cy="312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3188" name="Picture 3" descr="5">
            <a:extLst>
              <a:ext uri="{FF2B5EF4-FFF2-40B4-BE49-F238E27FC236}">
                <a16:creationId xmlns="" xmlns:a16="http://schemas.microsoft.com/office/drawing/2014/main" id="{FAB10651-1440-4E13-9093-E208DE5F8CBB}"/>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257800" y="1752600"/>
            <a:ext cx="3124200" cy="312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3189" name="Text Box 4">
            <a:extLst>
              <a:ext uri="{FF2B5EF4-FFF2-40B4-BE49-F238E27FC236}">
                <a16:creationId xmlns="" xmlns:a16="http://schemas.microsoft.com/office/drawing/2014/main" id="{A40934A2-CCB4-4B6E-95BA-DDF5AED3AA8E}"/>
              </a:ext>
            </a:extLst>
          </p:cNvPr>
          <p:cNvSpPr txBox="1">
            <a:spLocks noChangeArrowheads="1"/>
          </p:cNvSpPr>
          <p:nvPr/>
        </p:nvSpPr>
        <p:spPr bwMode="auto">
          <a:xfrm>
            <a:off x="1447800" y="4876800"/>
            <a:ext cx="1801813"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r>
              <a:rPr lang="en-US" altLang="en-US" sz="1600">
                <a:latin typeface="Arial" panose="020B0604020202020204" pitchFamily="34" charset="0"/>
              </a:rPr>
              <a:t>a) Original image</a:t>
            </a:r>
            <a:r>
              <a:rPr lang="en-US" altLang="en-US" sz="1800">
                <a:latin typeface="Tahoma" panose="020B0604030504040204" pitchFamily="34" charset="0"/>
              </a:rPr>
              <a:t> </a:t>
            </a:r>
          </a:p>
        </p:txBody>
      </p:sp>
      <p:sp>
        <p:nvSpPr>
          <p:cNvPr id="93190" name="Text Box 5">
            <a:extLst>
              <a:ext uri="{FF2B5EF4-FFF2-40B4-BE49-F238E27FC236}">
                <a16:creationId xmlns="" xmlns:a16="http://schemas.microsoft.com/office/drawing/2014/main" id="{FD3B9C9E-63EE-4F82-9B4E-536E4F8BFC8F}"/>
              </a:ext>
            </a:extLst>
          </p:cNvPr>
          <p:cNvSpPr txBox="1">
            <a:spLocks noChangeArrowheads="1"/>
          </p:cNvSpPr>
          <p:nvPr/>
        </p:nvSpPr>
        <p:spPr bwMode="auto">
          <a:xfrm>
            <a:off x="5638800" y="4905375"/>
            <a:ext cx="2389188" cy="58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r>
              <a:rPr lang="en-US" altLang="en-US" sz="1600">
                <a:latin typeface="Arial" panose="020B0604020202020204" pitchFamily="34" charset="0"/>
              </a:rPr>
              <a:t>b) Haar transform image</a:t>
            </a:r>
          </a:p>
          <a:p>
            <a:r>
              <a:rPr lang="en-US" altLang="en-US" sz="1600">
                <a:latin typeface="Arial" panose="020B0604020202020204" pitchFamily="34" charset="0"/>
              </a:rPr>
              <a:t>( Log Remapped )</a:t>
            </a:r>
          </a:p>
        </p:txBody>
      </p:sp>
      <p:sp>
        <p:nvSpPr>
          <p:cNvPr id="93191" name="Text Box 6">
            <a:extLst>
              <a:ext uri="{FF2B5EF4-FFF2-40B4-BE49-F238E27FC236}">
                <a16:creationId xmlns="" xmlns:a16="http://schemas.microsoft.com/office/drawing/2014/main" id="{7BCB141A-E067-484B-B95D-01C5F3702A92}"/>
              </a:ext>
            </a:extLst>
          </p:cNvPr>
          <p:cNvSpPr txBox="1">
            <a:spLocks noChangeArrowheads="1"/>
          </p:cNvSpPr>
          <p:nvPr/>
        </p:nvSpPr>
        <p:spPr bwMode="auto">
          <a:xfrm>
            <a:off x="3200400" y="457200"/>
            <a:ext cx="2906713"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r>
              <a:rPr lang="en-US" altLang="en-US" sz="2800" b="1">
                <a:latin typeface="Arial" panose="020B0604020202020204" pitchFamily="34" charset="0"/>
              </a:rPr>
              <a:t>Haar Transform</a:t>
            </a:r>
            <a:r>
              <a:rPr lang="en-US" altLang="en-US" sz="1800">
                <a:latin typeface="Tahoma" panose="020B0604030504040204" pitchFamily="34" charset="0"/>
              </a:rPr>
              <a:t> </a:t>
            </a:r>
          </a:p>
        </p:txBody>
      </p:sp>
      <p:sp>
        <p:nvSpPr>
          <p:cNvPr id="93192" name="Text Box 7">
            <a:extLst>
              <a:ext uri="{FF2B5EF4-FFF2-40B4-BE49-F238E27FC236}">
                <a16:creationId xmlns="" xmlns:a16="http://schemas.microsoft.com/office/drawing/2014/main" id="{FCA23BD5-A01F-4304-80E4-4E8A34150C3D}"/>
              </a:ext>
            </a:extLst>
          </p:cNvPr>
          <p:cNvSpPr txBox="1">
            <a:spLocks noChangeArrowheads="1"/>
          </p:cNvSpPr>
          <p:nvPr/>
        </p:nvSpPr>
        <p:spPr bwMode="auto">
          <a:xfrm>
            <a:off x="152400" y="5562600"/>
            <a:ext cx="65786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r>
              <a:rPr lang="en-US" altLang="en-US" sz="1600">
                <a:latin typeface="Arial" panose="020B0604020202020204" pitchFamily="34" charset="0"/>
              </a:rPr>
              <a:t>Note: Haar provides edge information at increasing levels of resolution</a:t>
            </a:r>
            <a:r>
              <a:rPr lang="en-US" altLang="en-US" sz="1800">
                <a:latin typeface="Tahoma" panose="020B0604030504040204" pitchFamily="34" charset="0"/>
              </a:rPr>
              <a:t> </a:t>
            </a:r>
          </a:p>
        </p:txBody>
      </p:sp>
    </p:spTree>
    <p:extLst>
      <p:ext uri="{BB962C8B-B14F-4D97-AF65-F5344CB8AC3E}">
        <p14:creationId xmlns="" xmlns:p14="http://schemas.microsoft.com/office/powerpoint/2010/main" val="35683619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058" name="Object 2"/>
          <p:cNvGraphicFramePr>
            <a:graphicFrameLocks noChangeAspect="1"/>
          </p:cNvGraphicFramePr>
          <p:nvPr/>
        </p:nvGraphicFramePr>
        <p:xfrm>
          <a:off x="1643042" y="1285860"/>
          <a:ext cx="7200900" cy="1223963"/>
        </p:xfrm>
        <a:graphic>
          <a:graphicData uri="http://schemas.openxmlformats.org/presentationml/2006/ole">
            <p:oleObj spid="_x0000_s521218" name="Equation" r:id="rId3" imgW="2616200" imgH="444500" progId="Equation.3">
              <p:embed/>
            </p:oleObj>
          </a:graphicData>
        </a:graphic>
      </p:graphicFrame>
      <p:sp>
        <p:nvSpPr>
          <p:cNvPr id="45060" name="Text Box 3"/>
          <p:cNvSpPr txBox="1">
            <a:spLocks noChangeArrowheads="1"/>
          </p:cNvSpPr>
          <p:nvPr/>
        </p:nvSpPr>
        <p:spPr bwMode="auto">
          <a:xfrm>
            <a:off x="373063" y="4491038"/>
            <a:ext cx="1584325" cy="457200"/>
          </a:xfrm>
          <a:prstGeom prst="rect">
            <a:avLst/>
          </a:prstGeom>
          <a:solidFill>
            <a:srgbClr val="FFFF99"/>
          </a:solidFill>
          <a:ln w="9525">
            <a:noFill/>
            <a:miter lim="800000"/>
            <a:headEnd/>
            <a:tailEnd/>
          </a:ln>
        </p:spPr>
        <p:txBody>
          <a:bodyPr wrap="none">
            <a:spAutoFit/>
          </a:bodyPr>
          <a:lstStyle/>
          <a:p>
            <a:pPr eaLnBrk="1" hangingPunct="1"/>
            <a:r>
              <a:rPr lang="en-US">
                <a:latin typeface="Verdana" pitchFamily="34" charset="0"/>
              </a:rPr>
              <a:t>2-D IDFT</a:t>
            </a:r>
          </a:p>
        </p:txBody>
      </p:sp>
      <p:graphicFrame>
        <p:nvGraphicFramePr>
          <p:cNvPr id="45059" name="Object 4"/>
          <p:cNvGraphicFramePr>
            <a:graphicFrameLocks noChangeAspect="1"/>
          </p:cNvGraphicFramePr>
          <p:nvPr/>
        </p:nvGraphicFramePr>
        <p:xfrm>
          <a:off x="1592263" y="4756150"/>
          <a:ext cx="6773862" cy="1293813"/>
        </p:xfrm>
        <a:graphic>
          <a:graphicData uri="http://schemas.openxmlformats.org/presentationml/2006/ole">
            <p:oleObj spid="_x0000_s521219" name="Equation" r:id="rId4" imgW="2260600" imgH="431800" progId="Equation.3">
              <p:embed/>
            </p:oleObj>
          </a:graphicData>
        </a:graphic>
      </p:graphicFrame>
      <p:sp>
        <p:nvSpPr>
          <p:cNvPr id="45061" name="Text Box 5"/>
          <p:cNvSpPr txBox="1">
            <a:spLocks noChangeArrowheads="1"/>
          </p:cNvSpPr>
          <p:nvPr/>
        </p:nvSpPr>
        <p:spPr bwMode="auto">
          <a:xfrm>
            <a:off x="285720" y="1285860"/>
            <a:ext cx="1455738" cy="457200"/>
          </a:xfrm>
          <a:prstGeom prst="rect">
            <a:avLst/>
          </a:prstGeom>
          <a:solidFill>
            <a:srgbClr val="FFFF99"/>
          </a:solidFill>
          <a:ln w="9525">
            <a:noFill/>
            <a:miter lim="800000"/>
            <a:headEnd/>
            <a:tailEnd/>
          </a:ln>
        </p:spPr>
        <p:txBody>
          <a:bodyPr wrap="none">
            <a:spAutoFit/>
          </a:bodyPr>
          <a:lstStyle/>
          <a:p>
            <a:pPr eaLnBrk="1" hangingPunct="1"/>
            <a:r>
              <a:rPr lang="en-US" dirty="0">
                <a:latin typeface="Verdana" pitchFamily="34" charset="0"/>
              </a:rPr>
              <a:t>2-D DFT</a:t>
            </a:r>
          </a:p>
        </p:txBody>
      </p:sp>
      <p:sp>
        <p:nvSpPr>
          <p:cNvPr id="45062" name="Text Box 6"/>
          <p:cNvSpPr txBox="1">
            <a:spLocks noChangeArrowheads="1"/>
          </p:cNvSpPr>
          <p:nvPr/>
        </p:nvSpPr>
        <p:spPr bwMode="auto">
          <a:xfrm>
            <a:off x="3071802" y="2571744"/>
            <a:ext cx="5692775" cy="701675"/>
          </a:xfrm>
          <a:prstGeom prst="rect">
            <a:avLst/>
          </a:prstGeom>
          <a:noFill/>
          <a:ln w="9525">
            <a:noFill/>
            <a:miter lim="800000"/>
            <a:headEnd/>
            <a:tailEnd/>
          </a:ln>
        </p:spPr>
        <p:txBody>
          <a:bodyPr wrap="none">
            <a:spAutoFit/>
          </a:bodyPr>
          <a:lstStyle/>
          <a:p>
            <a:pPr eaLnBrk="1" hangingPunct="1"/>
            <a:r>
              <a:rPr lang="en-US" sz="2000" i="1" dirty="0">
                <a:latin typeface="Verdana" pitchFamily="34" charset="0"/>
              </a:rPr>
              <a:t>u</a:t>
            </a:r>
            <a:r>
              <a:rPr lang="en-US" sz="2000" dirty="0">
                <a:latin typeface="Verdana" pitchFamily="34" charset="0"/>
              </a:rPr>
              <a:t> = frequency in </a:t>
            </a:r>
            <a:r>
              <a:rPr lang="en-US" sz="2000" i="1" dirty="0">
                <a:latin typeface="Verdana" pitchFamily="34" charset="0"/>
              </a:rPr>
              <a:t>x</a:t>
            </a:r>
            <a:r>
              <a:rPr lang="en-US" sz="2000" dirty="0">
                <a:latin typeface="Verdana" pitchFamily="34" charset="0"/>
              </a:rPr>
              <a:t> direction, </a:t>
            </a:r>
            <a:r>
              <a:rPr lang="en-US" sz="2000" i="1" dirty="0">
                <a:latin typeface="Verdana" pitchFamily="34" charset="0"/>
              </a:rPr>
              <a:t>u</a:t>
            </a:r>
            <a:r>
              <a:rPr lang="en-US" sz="2000" dirty="0">
                <a:latin typeface="Verdana" pitchFamily="34" charset="0"/>
              </a:rPr>
              <a:t> = 0 ,…, </a:t>
            </a:r>
            <a:r>
              <a:rPr lang="en-US" sz="2000" i="1" dirty="0">
                <a:latin typeface="Verdana" pitchFamily="34" charset="0"/>
              </a:rPr>
              <a:t>M</a:t>
            </a:r>
            <a:r>
              <a:rPr lang="en-US" sz="2000" dirty="0">
                <a:latin typeface="Verdana" pitchFamily="34" charset="0"/>
              </a:rPr>
              <a:t>-1</a:t>
            </a:r>
          </a:p>
          <a:p>
            <a:pPr eaLnBrk="1" hangingPunct="1"/>
            <a:r>
              <a:rPr lang="en-US" sz="2000" i="1" dirty="0">
                <a:latin typeface="Verdana" pitchFamily="34" charset="0"/>
              </a:rPr>
              <a:t>v</a:t>
            </a:r>
            <a:r>
              <a:rPr lang="en-US" sz="2000" dirty="0">
                <a:latin typeface="Verdana" pitchFamily="34" charset="0"/>
              </a:rPr>
              <a:t> = frequency in </a:t>
            </a:r>
            <a:r>
              <a:rPr lang="en-US" sz="2000" i="1" dirty="0">
                <a:latin typeface="Verdana" pitchFamily="34" charset="0"/>
              </a:rPr>
              <a:t>y</a:t>
            </a:r>
            <a:r>
              <a:rPr lang="en-US" sz="2000" dirty="0">
                <a:latin typeface="Verdana" pitchFamily="34" charset="0"/>
              </a:rPr>
              <a:t> direction, </a:t>
            </a:r>
            <a:r>
              <a:rPr lang="en-US" sz="2000" i="1" dirty="0">
                <a:latin typeface="Verdana" pitchFamily="34" charset="0"/>
              </a:rPr>
              <a:t>v</a:t>
            </a:r>
            <a:r>
              <a:rPr lang="en-US" sz="2000" dirty="0">
                <a:latin typeface="Verdana" pitchFamily="34" charset="0"/>
              </a:rPr>
              <a:t> = 0 ,…, </a:t>
            </a:r>
            <a:r>
              <a:rPr lang="en-US" sz="2000" i="1" dirty="0">
                <a:latin typeface="Verdana" pitchFamily="34" charset="0"/>
              </a:rPr>
              <a:t>N</a:t>
            </a:r>
            <a:r>
              <a:rPr lang="en-US" sz="2000" dirty="0">
                <a:latin typeface="Verdana" pitchFamily="34" charset="0"/>
              </a:rPr>
              <a:t>-1</a:t>
            </a:r>
            <a:endParaRPr lang="th-TH" sz="2000" dirty="0">
              <a:latin typeface="Verdana" pitchFamily="34" charset="0"/>
            </a:endParaRPr>
          </a:p>
        </p:txBody>
      </p:sp>
      <p:sp>
        <p:nvSpPr>
          <p:cNvPr id="45063" name="Text Box 7"/>
          <p:cNvSpPr txBox="1">
            <a:spLocks noChangeArrowheads="1"/>
          </p:cNvSpPr>
          <p:nvPr/>
        </p:nvSpPr>
        <p:spPr bwMode="auto">
          <a:xfrm>
            <a:off x="6732588" y="5630863"/>
            <a:ext cx="1944687" cy="701675"/>
          </a:xfrm>
          <a:prstGeom prst="rect">
            <a:avLst/>
          </a:prstGeom>
          <a:noFill/>
          <a:ln w="9525">
            <a:noFill/>
            <a:miter lim="800000"/>
            <a:headEnd/>
            <a:tailEnd/>
          </a:ln>
        </p:spPr>
        <p:txBody>
          <a:bodyPr wrap="none">
            <a:spAutoFit/>
          </a:bodyPr>
          <a:lstStyle/>
          <a:p>
            <a:pPr eaLnBrk="1" hangingPunct="1"/>
            <a:r>
              <a:rPr lang="en-US" sz="2000" i="1">
                <a:solidFill>
                  <a:srgbClr val="FF0000"/>
                </a:solidFill>
                <a:latin typeface="Verdana" pitchFamily="34" charset="0"/>
              </a:rPr>
              <a:t>x</a:t>
            </a:r>
            <a:r>
              <a:rPr lang="en-US" sz="2000">
                <a:solidFill>
                  <a:srgbClr val="FF0000"/>
                </a:solidFill>
                <a:latin typeface="Verdana" pitchFamily="34" charset="0"/>
              </a:rPr>
              <a:t> = 0 ,…, </a:t>
            </a:r>
            <a:r>
              <a:rPr lang="en-US" sz="2000" i="1">
                <a:solidFill>
                  <a:srgbClr val="FF0000"/>
                </a:solidFill>
                <a:latin typeface="Verdana" pitchFamily="34" charset="0"/>
              </a:rPr>
              <a:t>M</a:t>
            </a:r>
            <a:r>
              <a:rPr lang="en-US" sz="2000">
                <a:solidFill>
                  <a:srgbClr val="FF0000"/>
                </a:solidFill>
                <a:latin typeface="Verdana" pitchFamily="34" charset="0"/>
              </a:rPr>
              <a:t>-1</a:t>
            </a:r>
          </a:p>
          <a:p>
            <a:pPr eaLnBrk="1" hangingPunct="1"/>
            <a:r>
              <a:rPr lang="en-US" sz="2000" i="1">
                <a:solidFill>
                  <a:srgbClr val="FF0000"/>
                </a:solidFill>
                <a:latin typeface="Verdana" pitchFamily="34" charset="0"/>
              </a:rPr>
              <a:t>y</a:t>
            </a:r>
            <a:r>
              <a:rPr lang="en-US" sz="2000">
                <a:solidFill>
                  <a:srgbClr val="FF0000"/>
                </a:solidFill>
                <a:latin typeface="Verdana" pitchFamily="34" charset="0"/>
              </a:rPr>
              <a:t> = 0 ,…, </a:t>
            </a:r>
            <a:r>
              <a:rPr lang="en-US" sz="2000" i="1">
                <a:solidFill>
                  <a:srgbClr val="FF0000"/>
                </a:solidFill>
                <a:latin typeface="Verdana" pitchFamily="34" charset="0"/>
              </a:rPr>
              <a:t>N</a:t>
            </a:r>
            <a:r>
              <a:rPr lang="en-US" sz="2000">
                <a:solidFill>
                  <a:srgbClr val="FF0000"/>
                </a:solidFill>
                <a:latin typeface="Verdana" pitchFamily="34" charset="0"/>
              </a:rPr>
              <a:t>-1</a:t>
            </a:r>
            <a:endParaRPr lang="th-TH" sz="2000">
              <a:solidFill>
                <a:srgbClr val="FF0000"/>
              </a:solidFill>
              <a:latin typeface="Verdana" pitchFamily="34" charset="0"/>
            </a:endParaRPr>
          </a:p>
        </p:txBody>
      </p:sp>
      <p:sp>
        <p:nvSpPr>
          <p:cNvPr id="45064" name="Text Box 8"/>
          <p:cNvSpPr txBox="1">
            <a:spLocks noChangeArrowheads="1"/>
          </p:cNvSpPr>
          <p:nvPr/>
        </p:nvSpPr>
        <p:spPr bwMode="auto">
          <a:xfrm>
            <a:off x="285720" y="785794"/>
            <a:ext cx="5057775" cy="457200"/>
          </a:xfrm>
          <a:prstGeom prst="rect">
            <a:avLst/>
          </a:prstGeom>
          <a:noFill/>
          <a:ln w="9525">
            <a:noFill/>
            <a:miter lim="800000"/>
            <a:headEnd/>
            <a:tailEnd/>
          </a:ln>
        </p:spPr>
        <p:txBody>
          <a:bodyPr wrap="none">
            <a:spAutoFit/>
          </a:bodyPr>
          <a:lstStyle/>
          <a:p>
            <a:pPr eaLnBrk="1" hangingPunct="1"/>
            <a:r>
              <a:rPr lang="en-US" dirty="0">
                <a:latin typeface="Verdana" pitchFamily="34" charset="0"/>
              </a:rPr>
              <a:t>For an image of size </a:t>
            </a:r>
            <a:r>
              <a:rPr lang="en-US" dirty="0" err="1">
                <a:latin typeface="Verdana" pitchFamily="34" charset="0"/>
              </a:rPr>
              <a:t>MxN</a:t>
            </a:r>
            <a:r>
              <a:rPr lang="en-US" dirty="0">
                <a:latin typeface="Verdana" pitchFamily="34" charset="0"/>
              </a:rPr>
              <a:t> pixels</a:t>
            </a:r>
          </a:p>
        </p:txBody>
      </p:sp>
      <p:sp>
        <p:nvSpPr>
          <p:cNvPr id="196" name="Text Box 11"/>
          <p:cNvSpPr txBox="1">
            <a:spLocks noChangeArrowheads="1"/>
          </p:cNvSpPr>
          <p:nvPr/>
        </p:nvSpPr>
        <p:spPr bwMode="auto">
          <a:xfrm>
            <a:off x="265113" y="0"/>
            <a:ext cx="8004175" cy="584200"/>
          </a:xfrm>
          <a:prstGeom prst="rect">
            <a:avLst/>
          </a:prstGeom>
          <a:noFill/>
          <a:ln>
            <a:noFill/>
          </a:ln>
          <a:effectLst/>
          <a:extLst>
            <a:ext uri="{909E8E84-426E-40DD-AFC4-6F175D3DCCD1}"/>
            <a:ext uri="{91240B29-F687-4F45-9708-019B960494DF}"/>
            <a:ext uri="{AF507438-7753-43E0-B8FC-AC1667EBCBE1}"/>
          </a:extLst>
        </p:spPr>
        <p:txBody>
          <a:bodyPr>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Discrete Fourier Transform: 2D</a:t>
            </a:r>
            <a:endParaRPr lang="en-US" sz="3200" b="1" i="1" dirty="0">
              <a:solidFill>
                <a:srgbClr val="FF0000"/>
              </a:solidFill>
              <a:latin typeface="Arial" panose="020B0604020202020204" pitchFamily="34" charset="0"/>
              <a:cs typeface="Arial" panose="020B0604020202020204" pitchFamily="34" charset="0"/>
            </a:endParaRPr>
          </a:p>
        </p:txBody>
      </p:sp>
      <p:sp>
        <p:nvSpPr>
          <p:cNvPr id="10" name="TextBox 9"/>
          <p:cNvSpPr txBox="1"/>
          <p:nvPr/>
        </p:nvSpPr>
        <p:spPr>
          <a:xfrm>
            <a:off x="642910" y="3357562"/>
            <a:ext cx="7572428" cy="923330"/>
          </a:xfrm>
          <a:prstGeom prst="rect">
            <a:avLst/>
          </a:prstGeom>
          <a:noFill/>
        </p:spPr>
        <p:txBody>
          <a:bodyPr wrap="square" rtlCol="0">
            <a:spAutoFit/>
          </a:bodyPr>
          <a:lstStyle/>
          <a:p>
            <a:r>
              <a:rPr lang="en-US" i="1" dirty="0" smtClean="0"/>
              <a:t>F(0,0)</a:t>
            </a:r>
            <a:r>
              <a:rPr lang="en-US" dirty="0" smtClean="0"/>
              <a:t> represents the DC-component of the image which corresponds to the average brightness and </a:t>
            </a:r>
            <a:r>
              <a:rPr lang="en-US" i="1" dirty="0" smtClean="0"/>
              <a:t>F(M-1,N-1)</a:t>
            </a:r>
            <a:r>
              <a:rPr lang="en-US" dirty="0" smtClean="0"/>
              <a:t> represents the highest frequency.</a:t>
            </a:r>
          </a:p>
          <a:p>
            <a:r>
              <a:rPr lang="en-IN" dirty="0" smtClean="0"/>
              <a:t>f(</a:t>
            </a:r>
            <a:r>
              <a:rPr lang="en-IN" dirty="0" err="1" smtClean="0"/>
              <a:t>x,y</a:t>
            </a:r>
            <a:r>
              <a:rPr lang="en-IN" dirty="0" smtClean="0"/>
              <a:t>) must be taken at the central coordinate by multiplying it (-1)</a:t>
            </a:r>
            <a:r>
              <a:rPr lang="en-IN" baseline="30000" dirty="0" err="1" smtClean="0"/>
              <a:t>x+y</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nSpc>
                <a:spcPct val="100000"/>
              </a:lnSpc>
            </a:pPr>
            <a:fld id="{1B56F33A-D2BC-4F4B-8193-BDD6148E4E12}" type="datetime1">
              <a:rPr lang="en-US" sz="1400" b="0" strike="noStrike" spc="-1" smtClean="0">
                <a:solidFill>
                  <a:srgbClr val="000000"/>
                </a:solidFill>
                <a:uFill>
                  <a:solidFill>
                    <a:srgbClr val="FFFFFF"/>
                  </a:solidFill>
                </a:uFill>
                <a:latin typeface="Times New Roman"/>
              </a:rPr>
              <a:pPr>
                <a:lnSpc>
                  <a:spcPct val="100000"/>
                </a:lnSpc>
              </a:pPr>
              <a:t>10/16/2023</a:t>
            </a:fld>
            <a:endParaRPr lang="en-IN" sz="1400" b="0" strike="noStrike" spc="-1">
              <a:solidFill>
                <a:srgbClr val="000000"/>
              </a:solidFill>
              <a:uFill>
                <a:solidFill>
                  <a:srgbClr val="FFFFFF"/>
                </a:solidFill>
              </a:uFill>
              <a:latin typeface="Times New Roman"/>
            </a:endParaRPr>
          </a:p>
        </p:txBody>
      </p:sp>
      <p:sp>
        <p:nvSpPr>
          <p:cNvPr id="3" name="Slide Number Placeholder 2"/>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15</a:t>
            </a:fld>
            <a:endParaRPr lang="en-IN" sz="1400" b="0" strike="noStrike" spc="-1">
              <a:solidFill>
                <a:srgbClr val="000000"/>
              </a:solidFill>
              <a:uFill>
                <a:solidFill>
                  <a:srgbClr val="FFFFFF"/>
                </a:solidFill>
              </a:uFill>
              <a:latin typeface="Times New Roman"/>
            </a:endParaRPr>
          </a:p>
        </p:txBody>
      </p:sp>
      <p:pic>
        <p:nvPicPr>
          <p:cNvPr id="740354" name="Picture 2" descr="https://miro.medium.com/v2/resize:fit:700/1*JAVKL8AfDheqEkxZqA6ePA.png"/>
          <p:cNvPicPr>
            <a:picLocks noChangeAspect="1" noChangeArrowheads="1"/>
          </p:cNvPicPr>
          <p:nvPr/>
        </p:nvPicPr>
        <p:blipFill>
          <a:blip r:embed="rId2"/>
          <a:srcRect/>
          <a:stretch>
            <a:fillRect/>
          </a:stretch>
        </p:blipFill>
        <p:spPr bwMode="auto">
          <a:xfrm>
            <a:off x="571472" y="2143116"/>
            <a:ext cx="6667500" cy="2352675"/>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6" name="Text Box 2"/>
          <p:cNvSpPr txBox="1">
            <a:spLocks noChangeArrowheads="1"/>
          </p:cNvSpPr>
          <p:nvPr/>
        </p:nvSpPr>
        <p:spPr bwMode="auto">
          <a:xfrm>
            <a:off x="250825" y="1454150"/>
            <a:ext cx="4016375" cy="457200"/>
          </a:xfrm>
          <a:prstGeom prst="rect">
            <a:avLst/>
          </a:prstGeom>
          <a:noFill/>
          <a:ln w="9525">
            <a:noFill/>
            <a:miter lim="800000"/>
            <a:headEnd/>
            <a:tailEnd/>
          </a:ln>
        </p:spPr>
        <p:txBody>
          <a:bodyPr wrap="none">
            <a:spAutoFit/>
          </a:bodyPr>
          <a:lstStyle/>
          <a:p>
            <a:pPr eaLnBrk="1" hangingPunct="1"/>
            <a:r>
              <a:rPr lang="en-US" i="1">
                <a:latin typeface="Verdana" pitchFamily="34" charset="0"/>
              </a:rPr>
              <a:t>F</a:t>
            </a:r>
            <a:r>
              <a:rPr lang="en-US">
                <a:latin typeface="Verdana" pitchFamily="34" charset="0"/>
              </a:rPr>
              <a:t>(</a:t>
            </a:r>
            <a:r>
              <a:rPr lang="en-US" i="1">
                <a:latin typeface="Verdana" pitchFamily="34" charset="0"/>
              </a:rPr>
              <a:t>u,v</a:t>
            </a:r>
            <a:r>
              <a:rPr lang="en-US">
                <a:latin typeface="Verdana" pitchFamily="34" charset="0"/>
              </a:rPr>
              <a:t>) can be written as:</a:t>
            </a:r>
          </a:p>
        </p:txBody>
      </p:sp>
      <p:graphicFrame>
        <p:nvGraphicFramePr>
          <p:cNvPr id="46082" name="Object 3"/>
          <p:cNvGraphicFramePr>
            <a:graphicFrameLocks noChangeAspect="1"/>
          </p:cNvGraphicFramePr>
          <p:nvPr/>
        </p:nvGraphicFramePr>
        <p:xfrm>
          <a:off x="5330825" y="2133600"/>
          <a:ext cx="3813175" cy="636588"/>
        </p:xfrm>
        <a:graphic>
          <a:graphicData uri="http://schemas.openxmlformats.org/presentationml/2006/ole">
            <p:oleObj spid="_x0000_s522242" name="Equation" r:id="rId3" imgW="1524000" imgH="254000" progId="Equation.3">
              <p:embed/>
            </p:oleObj>
          </a:graphicData>
        </a:graphic>
      </p:graphicFrame>
      <p:sp>
        <p:nvSpPr>
          <p:cNvPr id="46087" name="Text Box 4"/>
          <p:cNvSpPr txBox="1">
            <a:spLocks noChangeArrowheads="1"/>
          </p:cNvSpPr>
          <p:nvPr/>
        </p:nvSpPr>
        <p:spPr bwMode="auto">
          <a:xfrm>
            <a:off x="4643438" y="2133600"/>
            <a:ext cx="481012" cy="519113"/>
          </a:xfrm>
          <a:prstGeom prst="rect">
            <a:avLst/>
          </a:prstGeom>
          <a:noFill/>
          <a:ln w="9525">
            <a:noFill/>
            <a:miter lim="800000"/>
            <a:headEnd/>
            <a:tailEnd/>
          </a:ln>
        </p:spPr>
        <p:txBody>
          <a:bodyPr wrap="none">
            <a:spAutoFit/>
          </a:bodyPr>
          <a:lstStyle/>
          <a:p>
            <a:pPr eaLnBrk="1" hangingPunct="1"/>
            <a:r>
              <a:rPr lang="en-US" sz="2800"/>
              <a:t>or</a:t>
            </a:r>
          </a:p>
        </p:txBody>
      </p:sp>
      <p:graphicFrame>
        <p:nvGraphicFramePr>
          <p:cNvPr id="46083" name="Object 5"/>
          <p:cNvGraphicFramePr>
            <a:graphicFrameLocks noChangeAspect="1"/>
          </p:cNvGraphicFramePr>
          <p:nvPr/>
        </p:nvGraphicFramePr>
        <p:xfrm>
          <a:off x="395288" y="2205038"/>
          <a:ext cx="4100512" cy="509587"/>
        </p:xfrm>
        <a:graphic>
          <a:graphicData uri="http://schemas.openxmlformats.org/presentationml/2006/ole">
            <p:oleObj spid="_x0000_s522243" name="Equation" r:id="rId4" imgW="1637589" imgH="203112" progId="Equation.3">
              <p:embed/>
            </p:oleObj>
          </a:graphicData>
        </a:graphic>
      </p:graphicFrame>
      <p:graphicFrame>
        <p:nvGraphicFramePr>
          <p:cNvPr id="46084" name="Object 6"/>
          <p:cNvGraphicFramePr>
            <a:graphicFrameLocks noChangeAspect="1"/>
          </p:cNvGraphicFramePr>
          <p:nvPr/>
        </p:nvGraphicFramePr>
        <p:xfrm>
          <a:off x="2268538" y="2924175"/>
          <a:ext cx="4641850" cy="731838"/>
        </p:xfrm>
        <a:graphic>
          <a:graphicData uri="http://schemas.openxmlformats.org/presentationml/2006/ole">
            <p:oleObj spid="_x0000_s522244" name="Equation" r:id="rId5" imgW="1854200" imgH="292100" progId="Equation.3">
              <p:embed/>
            </p:oleObj>
          </a:graphicData>
        </a:graphic>
      </p:graphicFrame>
      <p:sp>
        <p:nvSpPr>
          <p:cNvPr id="46088" name="Text Box 7"/>
          <p:cNvSpPr txBox="1">
            <a:spLocks noChangeArrowheads="1"/>
          </p:cNvSpPr>
          <p:nvPr/>
        </p:nvSpPr>
        <p:spPr bwMode="auto">
          <a:xfrm>
            <a:off x="395288" y="3109913"/>
            <a:ext cx="1119187" cy="457200"/>
          </a:xfrm>
          <a:prstGeom prst="rect">
            <a:avLst/>
          </a:prstGeom>
          <a:noFill/>
          <a:ln w="9525">
            <a:noFill/>
            <a:miter lim="800000"/>
            <a:headEnd/>
            <a:tailEnd/>
          </a:ln>
        </p:spPr>
        <p:txBody>
          <a:bodyPr wrap="none">
            <a:spAutoFit/>
          </a:bodyPr>
          <a:lstStyle/>
          <a:p>
            <a:pPr eaLnBrk="1" hangingPunct="1"/>
            <a:r>
              <a:rPr lang="en-US">
                <a:latin typeface="Verdana" pitchFamily="34" charset="0"/>
              </a:rPr>
              <a:t>where</a:t>
            </a:r>
          </a:p>
        </p:txBody>
      </p:sp>
      <p:graphicFrame>
        <p:nvGraphicFramePr>
          <p:cNvPr id="46085" name="Object 8"/>
          <p:cNvGraphicFramePr>
            <a:graphicFrameLocks noChangeAspect="1"/>
          </p:cNvGraphicFramePr>
          <p:nvPr/>
        </p:nvGraphicFramePr>
        <p:xfrm>
          <a:off x="2268538" y="3789363"/>
          <a:ext cx="3721100" cy="1144587"/>
        </p:xfrm>
        <a:graphic>
          <a:graphicData uri="http://schemas.openxmlformats.org/presentationml/2006/ole">
            <p:oleObj spid="_x0000_s522245" name="Equation" r:id="rId6" imgW="1485900" imgH="457200" progId="Equation.3">
              <p:embed/>
            </p:oleObj>
          </a:graphicData>
        </a:graphic>
      </p:graphicFrame>
      <p:sp>
        <p:nvSpPr>
          <p:cNvPr id="46089" name="Text Box 9"/>
          <p:cNvSpPr txBox="1">
            <a:spLocks noChangeArrowheads="1"/>
          </p:cNvSpPr>
          <p:nvPr/>
        </p:nvSpPr>
        <p:spPr bwMode="auto">
          <a:xfrm>
            <a:off x="304800" y="5222875"/>
            <a:ext cx="8659813" cy="822325"/>
          </a:xfrm>
          <a:prstGeom prst="rect">
            <a:avLst/>
          </a:prstGeom>
          <a:noFill/>
          <a:ln w="9525">
            <a:noFill/>
            <a:miter lim="800000"/>
            <a:headEnd/>
            <a:tailEnd/>
          </a:ln>
        </p:spPr>
        <p:txBody>
          <a:bodyPr wrap="none">
            <a:spAutoFit/>
          </a:bodyPr>
          <a:lstStyle/>
          <a:p>
            <a:pPr eaLnBrk="1" hangingPunct="1"/>
            <a:r>
              <a:rPr lang="en-US">
                <a:latin typeface="Verdana" pitchFamily="34" charset="0"/>
              </a:rPr>
              <a:t>For the purpose of viewing, we usually display only the</a:t>
            </a:r>
          </a:p>
          <a:p>
            <a:pPr eaLnBrk="1" hangingPunct="1"/>
            <a:r>
              <a:rPr lang="en-US">
                <a:latin typeface="Verdana" pitchFamily="34" charset="0"/>
              </a:rPr>
              <a:t>magnitude part of </a:t>
            </a:r>
            <a:r>
              <a:rPr lang="en-US" i="1">
                <a:latin typeface="Verdana" pitchFamily="34" charset="0"/>
              </a:rPr>
              <a:t>F</a:t>
            </a:r>
            <a:r>
              <a:rPr lang="en-US">
                <a:latin typeface="Verdana" pitchFamily="34" charset="0"/>
              </a:rPr>
              <a:t>(</a:t>
            </a:r>
            <a:r>
              <a:rPr lang="en-US" i="1">
                <a:latin typeface="Verdana" pitchFamily="34" charset="0"/>
              </a:rPr>
              <a:t>u</a:t>
            </a:r>
            <a:r>
              <a:rPr lang="en-US">
                <a:latin typeface="Verdana" pitchFamily="34" charset="0"/>
              </a:rPr>
              <a:t>,</a:t>
            </a:r>
            <a:r>
              <a:rPr lang="en-US" i="1">
                <a:latin typeface="Verdana" pitchFamily="34" charset="0"/>
              </a:rPr>
              <a:t>v</a:t>
            </a:r>
            <a:r>
              <a:rPr lang="en-US">
                <a:latin typeface="Verdana" pitchFamily="34" charset="0"/>
              </a:rPr>
              <a:t>)</a:t>
            </a:r>
          </a:p>
        </p:txBody>
      </p:sp>
      <p:sp>
        <p:nvSpPr>
          <p:cNvPr id="46090" name="Rectangle 11"/>
          <p:cNvSpPr>
            <a:spLocks noChangeArrowheads="1"/>
          </p:cNvSpPr>
          <p:nvPr/>
        </p:nvSpPr>
        <p:spPr bwMode="auto">
          <a:xfrm>
            <a:off x="6961188" y="3068638"/>
            <a:ext cx="2182812" cy="609600"/>
          </a:xfrm>
          <a:prstGeom prst="rect">
            <a:avLst/>
          </a:prstGeom>
          <a:noFill/>
          <a:ln w="9525">
            <a:noFill/>
            <a:miter lim="800000"/>
            <a:headEnd/>
            <a:tailEnd/>
          </a:ln>
        </p:spPr>
        <p:txBody>
          <a:bodyPr/>
          <a:lstStyle/>
          <a:p>
            <a:pPr marL="342900" indent="-342900" eaLnBrk="1" hangingPunct="1">
              <a:spcBef>
                <a:spcPct val="20000"/>
              </a:spcBef>
              <a:buClr>
                <a:schemeClr val="accent1"/>
              </a:buClr>
              <a:buSzPct val="65000"/>
              <a:buFont typeface="Wingdings" pitchFamily="2" charset="2"/>
              <a:buNone/>
            </a:pPr>
            <a:r>
              <a:rPr lang="en-US">
                <a:solidFill>
                  <a:schemeClr val="tx2"/>
                </a:solidFill>
                <a:latin typeface="Verdana" pitchFamily="34" charset="0"/>
              </a:rPr>
              <a:t>magnitude</a:t>
            </a:r>
          </a:p>
        </p:txBody>
      </p:sp>
      <p:sp>
        <p:nvSpPr>
          <p:cNvPr id="46091" name="Rectangle 12"/>
          <p:cNvSpPr>
            <a:spLocks noChangeArrowheads="1"/>
          </p:cNvSpPr>
          <p:nvPr/>
        </p:nvSpPr>
        <p:spPr bwMode="auto">
          <a:xfrm>
            <a:off x="6732588" y="4149725"/>
            <a:ext cx="1090612" cy="457200"/>
          </a:xfrm>
          <a:prstGeom prst="rect">
            <a:avLst/>
          </a:prstGeom>
          <a:noFill/>
          <a:ln w="9525" algn="ctr">
            <a:noFill/>
            <a:miter lim="800000"/>
            <a:headEnd/>
            <a:tailEnd/>
          </a:ln>
        </p:spPr>
        <p:txBody>
          <a:bodyPr wrap="none">
            <a:spAutoFit/>
          </a:bodyPr>
          <a:lstStyle/>
          <a:p>
            <a:pPr eaLnBrk="1" hangingPunct="1">
              <a:spcBef>
                <a:spcPct val="20000"/>
              </a:spcBef>
              <a:buClr>
                <a:schemeClr val="accent1"/>
              </a:buClr>
              <a:buSzPct val="65000"/>
              <a:buFont typeface="Wingdings" pitchFamily="2" charset="2"/>
              <a:buNone/>
            </a:pPr>
            <a:r>
              <a:rPr lang="en-US">
                <a:latin typeface="Verdana" pitchFamily="34" charset="0"/>
              </a:rPr>
              <a:t>phase</a:t>
            </a:r>
          </a:p>
        </p:txBody>
      </p:sp>
      <p:sp>
        <p:nvSpPr>
          <p:cNvPr id="13" name="Text Box 11"/>
          <p:cNvSpPr txBox="1">
            <a:spLocks noChangeArrowheads="1"/>
          </p:cNvSpPr>
          <p:nvPr/>
        </p:nvSpPr>
        <p:spPr bwMode="auto">
          <a:xfrm>
            <a:off x="265113" y="-26988"/>
            <a:ext cx="6467475" cy="584201"/>
          </a:xfrm>
          <a:prstGeom prst="rect">
            <a:avLst/>
          </a:prstGeom>
          <a:noFill/>
          <a:ln>
            <a:noFill/>
          </a:ln>
          <a:effectLst/>
          <a:extLst>
            <a:ext uri="{909E8E84-426E-40DD-AFC4-6F175D3DCCD1}"/>
            <a:ext uri="{91240B29-F687-4F45-9708-019B960494DF}"/>
            <a:ext uri="{AF507438-7753-43E0-B8FC-AC1667EBCBE1}"/>
          </a:extLst>
        </p:spPr>
        <p:txBody>
          <a:bodyPr>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Discrete Fourier Transform: 2D</a:t>
            </a:r>
            <a:endParaRPr lang="en-US" sz="3200" b="1" i="1" dirty="0">
              <a:solidFill>
                <a:srgbClr val="FF0000"/>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0"/>
          <p:cNvGrpSpPr>
            <a:grpSpLocks/>
          </p:cNvGrpSpPr>
          <p:nvPr/>
        </p:nvGrpSpPr>
        <p:grpSpPr bwMode="auto">
          <a:xfrm>
            <a:off x="827088" y="908050"/>
            <a:ext cx="7200900" cy="5761038"/>
            <a:chOff x="1632" y="432"/>
            <a:chExt cx="3177" cy="3745"/>
          </a:xfrm>
        </p:grpSpPr>
        <p:grpSp>
          <p:nvGrpSpPr>
            <p:cNvPr id="3" name="Group 21"/>
            <p:cNvGrpSpPr>
              <a:grpSpLocks/>
            </p:cNvGrpSpPr>
            <p:nvPr/>
          </p:nvGrpSpPr>
          <p:grpSpPr bwMode="auto">
            <a:xfrm>
              <a:off x="1632" y="432"/>
              <a:ext cx="3177" cy="3618"/>
              <a:chOff x="1632" y="654"/>
              <a:chExt cx="3177" cy="3618"/>
            </a:xfrm>
          </p:grpSpPr>
          <p:pic>
            <p:nvPicPr>
              <p:cNvPr id="161798" name="Picture 22"/>
              <p:cNvPicPr>
                <a:picLocks noChangeAspect="1" noChangeArrowheads="1"/>
              </p:cNvPicPr>
              <p:nvPr/>
            </p:nvPicPr>
            <p:blipFill>
              <a:blip r:embed="rId2"/>
              <a:srcRect t="10312"/>
              <a:stretch>
                <a:fillRect/>
              </a:stretch>
            </p:blipFill>
            <p:spPr bwMode="auto">
              <a:xfrm>
                <a:off x="1632" y="665"/>
                <a:ext cx="3173" cy="3607"/>
              </a:xfrm>
              <a:prstGeom prst="rect">
                <a:avLst/>
              </a:prstGeom>
              <a:noFill/>
              <a:ln w="9525">
                <a:noFill/>
                <a:miter lim="800000"/>
                <a:headEnd/>
                <a:tailEnd/>
              </a:ln>
            </p:spPr>
          </p:pic>
          <p:grpSp>
            <p:nvGrpSpPr>
              <p:cNvPr id="4" name="Group 23"/>
              <p:cNvGrpSpPr>
                <a:grpSpLocks/>
              </p:cNvGrpSpPr>
              <p:nvPr/>
            </p:nvGrpSpPr>
            <p:grpSpPr bwMode="auto">
              <a:xfrm>
                <a:off x="1632" y="654"/>
                <a:ext cx="3177" cy="1362"/>
                <a:chOff x="-576" y="2679"/>
                <a:chExt cx="3177" cy="1362"/>
              </a:xfrm>
            </p:grpSpPr>
            <p:pic>
              <p:nvPicPr>
                <p:cNvPr id="161803" name="Picture 24"/>
                <p:cNvPicPr>
                  <a:picLocks noChangeAspect="1" noChangeArrowheads="1"/>
                </p:cNvPicPr>
                <p:nvPr/>
              </p:nvPicPr>
              <p:blipFill>
                <a:blip r:embed="rId3"/>
                <a:srcRect t="63016" b="20050"/>
                <a:stretch>
                  <a:fillRect/>
                </a:stretch>
              </p:blipFill>
              <p:spPr bwMode="auto">
                <a:xfrm>
                  <a:off x="-576" y="3360"/>
                  <a:ext cx="3173" cy="681"/>
                </a:xfrm>
                <a:prstGeom prst="rect">
                  <a:avLst/>
                </a:prstGeom>
                <a:noFill/>
                <a:ln w="9525">
                  <a:noFill/>
                  <a:miter lim="800000"/>
                  <a:headEnd/>
                  <a:tailEnd/>
                </a:ln>
              </p:spPr>
            </p:pic>
            <p:pic>
              <p:nvPicPr>
                <p:cNvPr id="161804" name="Picture 25"/>
                <p:cNvPicPr>
                  <a:picLocks noChangeAspect="1" noChangeArrowheads="1"/>
                </p:cNvPicPr>
                <p:nvPr/>
              </p:nvPicPr>
              <p:blipFill>
                <a:blip r:embed="rId3"/>
                <a:srcRect t="80202" b="2864"/>
                <a:stretch>
                  <a:fillRect/>
                </a:stretch>
              </p:blipFill>
              <p:spPr bwMode="auto">
                <a:xfrm>
                  <a:off x="-572" y="2679"/>
                  <a:ext cx="3173" cy="681"/>
                </a:xfrm>
                <a:prstGeom prst="rect">
                  <a:avLst/>
                </a:prstGeom>
                <a:noFill/>
                <a:ln w="9525">
                  <a:noFill/>
                  <a:miter lim="800000"/>
                  <a:headEnd/>
                  <a:tailEnd/>
                </a:ln>
              </p:spPr>
            </p:pic>
          </p:grpSp>
          <p:grpSp>
            <p:nvGrpSpPr>
              <p:cNvPr id="5" name="Group 26"/>
              <p:cNvGrpSpPr>
                <a:grpSpLocks/>
              </p:cNvGrpSpPr>
              <p:nvPr/>
            </p:nvGrpSpPr>
            <p:grpSpPr bwMode="auto">
              <a:xfrm>
                <a:off x="1632" y="2695"/>
                <a:ext cx="3173" cy="1523"/>
                <a:chOff x="-672" y="2276"/>
                <a:chExt cx="3173" cy="1523"/>
              </a:xfrm>
            </p:grpSpPr>
            <p:pic>
              <p:nvPicPr>
                <p:cNvPr id="161801" name="Picture 27"/>
                <p:cNvPicPr>
                  <a:picLocks noChangeAspect="1" noChangeArrowheads="1"/>
                </p:cNvPicPr>
                <p:nvPr/>
              </p:nvPicPr>
              <p:blipFill>
                <a:blip r:embed="rId3"/>
                <a:srcRect t="25778" b="54422"/>
                <a:stretch>
                  <a:fillRect/>
                </a:stretch>
              </p:blipFill>
              <p:spPr bwMode="auto">
                <a:xfrm>
                  <a:off x="-672" y="2276"/>
                  <a:ext cx="3173" cy="796"/>
                </a:xfrm>
                <a:prstGeom prst="rect">
                  <a:avLst/>
                </a:prstGeom>
                <a:noFill/>
                <a:ln w="9525">
                  <a:noFill/>
                  <a:miter lim="800000"/>
                  <a:headEnd/>
                  <a:tailEnd/>
                </a:ln>
              </p:spPr>
            </p:pic>
            <p:pic>
              <p:nvPicPr>
                <p:cNvPr id="161802" name="Picture 28"/>
                <p:cNvPicPr>
                  <a:picLocks noChangeAspect="1" noChangeArrowheads="1"/>
                </p:cNvPicPr>
                <p:nvPr/>
              </p:nvPicPr>
              <p:blipFill>
                <a:blip r:embed="rId3"/>
                <a:srcRect t="10312" b="71608"/>
                <a:stretch>
                  <a:fillRect/>
                </a:stretch>
              </p:blipFill>
              <p:spPr bwMode="auto">
                <a:xfrm>
                  <a:off x="-672" y="3072"/>
                  <a:ext cx="3173" cy="727"/>
                </a:xfrm>
                <a:prstGeom prst="rect">
                  <a:avLst/>
                </a:prstGeom>
                <a:noFill/>
                <a:ln w="9525">
                  <a:noFill/>
                  <a:miter lim="800000"/>
                  <a:headEnd/>
                  <a:tailEnd/>
                </a:ln>
              </p:spPr>
            </p:pic>
          </p:grpSp>
        </p:grpSp>
        <p:sp>
          <p:nvSpPr>
            <p:cNvPr id="161797" name="Text Box 29"/>
            <p:cNvSpPr txBox="1">
              <a:spLocks noChangeArrowheads="1"/>
            </p:cNvSpPr>
            <p:nvPr/>
          </p:nvSpPr>
          <p:spPr bwMode="auto">
            <a:xfrm>
              <a:off x="3169" y="3841"/>
              <a:ext cx="160" cy="336"/>
            </a:xfrm>
            <a:prstGeom prst="rect">
              <a:avLst/>
            </a:prstGeom>
            <a:noFill/>
            <a:ln w="9525">
              <a:noFill/>
              <a:miter lim="800000"/>
              <a:headEnd/>
              <a:tailEnd/>
            </a:ln>
          </p:spPr>
          <p:txBody>
            <a:bodyPr wrap="none">
              <a:spAutoFit/>
            </a:bodyPr>
            <a:lstStyle/>
            <a:p>
              <a:pPr eaLnBrk="1" hangingPunct="1"/>
              <a:r>
                <a:rPr lang="en-US">
                  <a:solidFill>
                    <a:srgbClr val="FF0000"/>
                  </a:solidFill>
                  <a:latin typeface="Tahoma" pitchFamily="34" charset="0"/>
                </a:rPr>
                <a:t>v</a:t>
              </a:r>
            </a:p>
          </p:txBody>
        </p:sp>
      </p:grpSp>
      <p:sp>
        <p:nvSpPr>
          <p:cNvPr id="13" name="Text Box 11"/>
          <p:cNvSpPr txBox="1">
            <a:spLocks noChangeArrowheads="1"/>
          </p:cNvSpPr>
          <p:nvPr/>
        </p:nvSpPr>
        <p:spPr bwMode="auto">
          <a:xfrm>
            <a:off x="265113" y="-26988"/>
            <a:ext cx="6467475" cy="584201"/>
          </a:xfrm>
          <a:prstGeom prst="rect">
            <a:avLst/>
          </a:prstGeom>
          <a:noFill/>
          <a:ln>
            <a:noFill/>
          </a:ln>
          <a:effectLst/>
          <a:extLst>
            <a:ext uri="{909E8E84-426E-40DD-AFC4-6F175D3DCCD1}"/>
            <a:ext uri="{91240B29-F687-4F45-9708-019B960494DF}"/>
            <a:ext uri="{AF507438-7753-43E0-B8FC-AC1667EBCBE1}"/>
          </a:extLst>
        </p:spPr>
        <p:txBody>
          <a:bodyPr>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Fourier basis</a:t>
            </a:r>
            <a:endParaRPr lang="en-US" sz="3200" b="1" i="1" dirty="0">
              <a:solidFill>
                <a:srgbClr val="FF0000"/>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8" name="Picture 3" descr="sin1real"/>
          <p:cNvPicPr>
            <a:picLocks noChangeAspect="1" noChangeArrowheads="1"/>
          </p:cNvPicPr>
          <p:nvPr/>
        </p:nvPicPr>
        <p:blipFill>
          <a:blip r:embed="rId2"/>
          <a:srcRect/>
          <a:stretch>
            <a:fillRect/>
          </a:stretch>
        </p:blipFill>
        <p:spPr bwMode="auto">
          <a:xfrm>
            <a:off x="5078413" y="3200400"/>
            <a:ext cx="1581150" cy="1581150"/>
          </a:xfrm>
          <a:prstGeom prst="rect">
            <a:avLst/>
          </a:prstGeom>
          <a:noFill/>
          <a:ln w="9525">
            <a:noFill/>
            <a:miter lim="800000"/>
            <a:headEnd/>
            <a:tailEnd/>
          </a:ln>
        </p:spPr>
      </p:pic>
      <p:pic>
        <p:nvPicPr>
          <p:cNvPr id="162819" name="Picture 4" descr="sin3"/>
          <p:cNvPicPr>
            <a:picLocks noChangeAspect="1" noChangeArrowheads="1"/>
          </p:cNvPicPr>
          <p:nvPr/>
        </p:nvPicPr>
        <p:blipFill>
          <a:blip r:embed="rId3"/>
          <a:srcRect/>
          <a:stretch>
            <a:fillRect/>
          </a:stretch>
        </p:blipFill>
        <p:spPr bwMode="auto">
          <a:xfrm>
            <a:off x="2717800" y="1371600"/>
            <a:ext cx="1581150" cy="1581150"/>
          </a:xfrm>
          <a:prstGeom prst="rect">
            <a:avLst/>
          </a:prstGeom>
          <a:noFill/>
          <a:ln w="9525">
            <a:noFill/>
            <a:miter lim="800000"/>
            <a:headEnd/>
            <a:tailEnd/>
          </a:ln>
        </p:spPr>
      </p:pic>
      <p:pic>
        <p:nvPicPr>
          <p:cNvPr id="162820" name="Picture 5" descr="sin1"/>
          <p:cNvPicPr>
            <a:picLocks noChangeAspect="1" noChangeArrowheads="1"/>
          </p:cNvPicPr>
          <p:nvPr/>
        </p:nvPicPr>
        <p:blipFill>
          <a:blip r:embed="rId4"/>
          <a:srcRect/>
          <a:stretch>
            <a:fillRect/>
          </a:stretch>
        </p:blipFill>
        <p:spPr bwMode="auto">
          <a:xfrm>
            <a:off x="2717800" y="3200400"/>
            <a:ext cx="1581150" cy="1581150"/>
          </a:xfrm>
          <a:prstGeom prst="rect">
            <a:avLst/>
          </a:prstGeom>
          <a:noFill/>
          <a:ln w="9525">
            <a:noFill/>
            <a:miter lim="800000"/>
            <a:headEnd/>
            <a:tailEnd/>
          </a:ln>
        </p:spPr>
      </p:pic>
      <p:pic>
        <p:nvPicPr>
          <p:cNvPr id="162821" name="Picture 6" descr="sin3real"/>
          <p:cNvPicPr>
            <a:picLocks noChangeAspect="1" noChangeArrowheads="1"/>
          </p:cNvPicPr>
          <p:nvPr/>
        </p:nvPicPr>
        <p:blipFill>
          <a:blip r:embed="rId5"/>
          <a:srcRect/>
          <a:stretch>
            <a:fillRect/>
          </a:stretch>
        </p:blipFill>
        <p:spPr bwMode="auto">
          <a:xfrm>
            <a:off x="5078413" y="1371600"/>
            <a:ext cx="1581150" cy="1581150"/>
          </a:xfrm>
          <a:prstGeom prst="rect">
            <a:avLst/>
          </a:prstGeom>
          <a:noFill/>
          <a:ln w="9525">
            <a:noFill/>
            <a:miter lim="800000"/>
            <a:headEnd/>
            <a:tailEnd/>
          </a:ln>
        </p:spPr>
      </p:pic>
      <p:pic>
        <p:nvPicPr>
          <p:cNvPr id="162822" name="Picture 7" descr="sin3areal"/>
          <p:cNvPicPr>
            <a:picLocks noChangeAspect="1" noChangeArrowheads="1"/>
          </p:cNvPicPr>
          <p:nvPr/>
        </p:nvPicPr>
        <p:blipFill>
          <a:blip r:embed="rId6"/>
          <a:srcRect/>
          <a:stretch>
            <a:fillRect/>
          </a:stretch>
        </p:blipFill>
        <p:spPr bwMode="auto">
          <a:xfrm>
            <a:off x="5078413" y="5029200"/>
            <a:ext cx="1581150" cy="1581150"/>
          </a:xfrm>
          <a:prstGeom prst="rect">
            <a:avLst/>
          </a:prstGeom>
          <a:noFill/>
          <a:ln w="9525">
            <a:noFill/>
            <a:miter lim="800000"/>
            <a:headEnd/>
            <a:tailEnd/>
          </a:ln>
        </p:spPr>
      </p:pic>
      <p:pic>
        <p:nvPicPr>
          <p:cNvPr id="162823" name="Picture 8" descr="sin3a"/>
          <p:cNvPicPr>
            <a:picLocks noChangeAspect="1" noChangeArrowheads="1"/>
          </p:cNvPicPr>
          <p:nvPr/>
        </p:nvPicPr>
        <p:blipFill>
          <a:blip r:embed="rId7"/>
          <a:srcRect/>
          <a:stretch>
            <a:fillRect/>
          </a:stretch>
        </p:blipFill>
        <p:spPr bwMode="auto">
          <a:xfrm>
            <a:off x="2717800" y="5029200"/>
            <a:ext cx="1581150" cy="1581150"/>
          </a:xfrm>
          <a:prstGeom prst="rect">
            <a:avLst/>
          </a:prstGeom>
          <a:noFill/>
          <a:ln w="9525">
            <a:noFill/>
            <a:miter lim="800000"/>
            <a:headEnd/>
            <a:tailEnd/>
          </a:ln>
        </p:spPr>
      </p:pic>
      <p:sp>
        <p:nvSpPr>
          <p:cNvPr id="162824" name="Text Box 9"/>
          <p:cNvSpPr txBox="1">
            <a:spLocks noChangeArrowheads="1"/>
          </p:cNvSpPr>
          <p:nvPr/>
        </p:nvSpPr>
        <p:spPr bwMode="auto">
          <a:xfrm>
            <a:off x="2787650" y="900113"/>
            <a:ext cx="1550988" cy="366712"/>
          </a:xfrm>
          <a:prstGeom prst="rect">
            <a:avLst/>
          </a:prstGeom>
          <a:noFill/>
          <a:ln w="9525">
            <a:noFill/>
            <a:miter lim="800000"/>
            <a:headEnd/>
            <a:tailEnd/>
          </a:ln>
        </p:spPr>
        <p:txBody>
          <a:bodyPr wrap="none">
            <a:spAutoFit/>
          </a:bodyPr>
          <a:lstStyle/>
          <a:p>
            <a:pPr eaLnBrk="1" hangingPunct="1"/>
            <a:r>
              <a:rPr lang="en-US" sz="1600" b="1" u="sng">
                <a:latin typeface="Verdana" pitchFamily="34" charset="0"/>
              </a:rPr>
              <a:t>Raw Image</a:t>
            </a:r>
            <a:r>
              <a:rPr lang="en-US" sz="1800" b="1" u="sng">
                <a:latin typeface="Arial" charset="0"/>
              </a:rPr>
              <a:t> </a:t>
            </a:r>
          </a:p>
        </p:txBody>
      </p:sp>
      <p:sp>
        <p:nvSpPr>
          <p:cNvPr id="162825" name="Text Box 10"/>
          <p:cNvSpPr txBox="1">
            <a:spLocks noChangeArrowheads="1"/>
          </p:cNvSpPr>
          <p:nvPr/>
        </p:nvSpPr>
        <p:spPr bwMode="auto">
          <a:xfrm>
            <a:off x="4760913" y="920750"/>
            <a:ext cx="2316162" cy="336550"/>
          </a:xfrm>
          <a:prstGeom prst="rect">
            <a:avLst/>
          </a:prstGeom>
          <a:noFill/>
          <a:ln w="9525">
            <a:noFill/>
            <a:miter lim="800000"/>
            <a:headEnd/>
            <a:tailEnd/>
          </a:ln>
        </p:spPr>
        <p:txBody>
          <a:bodyPr wrap="none">
            <a:spAutoFit/>
          </a:bodyPr>
          <a:lstStyle/>
          <a:p>
            <a:pPr eaLnBrk="1" hangingPunct="1"/>
            <a:r>
              <a:rPr lang="en-US" sz="1600" b="1" u="sng">
                <a:latin typeface="Verdana" pitchFamily="34" charset="0"/>
              </a:rPr>
              <a:t>Fourier Amplitude </a:t>
            </a:r>
          </a:p>
        </p:txBody>
      </p:sp>
      <p:sp>
        <p:nvSpPr>
          <p:cNvPr id="162826" name="Line 11"/>
          <p:cNvSpPr>
            <a:spLocks noChangeShapeType="1"/>
          </p:cNvSpPr>
          <p:nvPr/>
        </p:nvSpPr>
        <p:spPr bwMode="auto">
          <a:xfrm>
            <a:off x="4394200" y="2159000"/>
            <a:ext cx="571500" cy="0"/>
          </a:xfrm>
          <a:prstGeom prst="line">
            <a:avLst/>
          </a:prstGeom>
          <a:noFill/>
          <a:ln w="57150">
            <a:solidFill>
              <a:schemeClr val="tx1"/>
            </a:solidFill>
            <a:round/>
            <a:headEnd/>
            <a:tailEnd type="triangle" w="med" len="med"/>
          </a:ln>
        </p:spPr>
        <p:txBody>
          <a:bodyPr/>
          <a:lstStyle/>
          <a:p>
            <a:endParaRPr lang="en-US"/>
          </a:p>
        </p:txBody>
      </p:sp>
      <p:sp>
        <p:nvSpPr>
          <p:cNvPr id="162827" name="Line 12"/>
          <p:cNvSpPr>
            <a:spLocks noChangeShapeType="1"/>
          </p:cNvSpPr>
          <p:nvPr/>
        </p:nvSpPr>
        <p:spPr bwMode="auto">
          <a:xfrm>
            <a:off x="4394200" y="3987800"/>
            <a:ext cx="571500" cy="0"/>
          </a:xfrm>
          <a:prstGeom prst="line">
            <a:avLst/>
          </a:prstGeom>
          <a:noFill/>
          <a:ln w="57150">
            <a:solidFill>
              <a:schemeClr val="tx1"/>
            </a:solidFill>
            <a:round/>
            <a:headEnd/>
            <a:tailEnd type="triangle" w="med" len="med"/>
          </a:ln>
        </p:spPr>
        <p:txBody>
          <a:bodyPr/>
          <a:lstStyle/>
          <a:p>
            <a:endParaRPr lang="en-US"/>
          </a:p>
        </p:txBody>
      </p:sp>
      <p:sp>
        <p:nvSpPr>
          <p:cNvPr id="162828" name="Line 13"/>
          <p:cNvSpPr>
            <a:spLocks noChangeShapeType="1"/>
          </p:cNvSpPr>
          <p:nvPr/>
        </p:nvSpPr>
        <p:spPr bwMode="auto">
          <a:xfrm>
            <a:off x="4394200" y="5842000"/>
            <a:ext cx="571500" cy="0"/>
          </a:xfrm>
          <a:prstGeom prst="line">
            <a:avLst/>
          </a:prstGeom>
          <a:noFill/>
          <a:ln w="57150">
            <a:solidFill>
              <a:schemeClr val="tx1"/>
            </a:solidFill>
            <a:round/>
            <a:headEnd/>
            <a:tailEnd type="triangle" w="med" len="med"/>
          </a:ln>
        </p:spPr>
        <p:txBody>
          <a:bodyPr/>
          <a:lstStyle/>
          <a:p>
            <a:endParaRPr lang="en-US"/>
          </a:p>
        </p:txBody>
      </p:sp>
      <p:sp>
        <p:nvSpPr>
          <p:cNvPr id="162829" name="Text Box 14"/>
          <p:cNvSpPr txBox="1">
            <a:spLocks noChangeArrowheads="1"/>
          </p:cNvSpPr>
          <p:nvPr/>
        </p:nvSpPr>
        <p:spPr bwMode="auto">
          <a:xfrm>
            <a:off x="593725" y="1708150"/>
            <a:ext cx="1914525" cy="581025"/>
          </a:xfrm>
          <a:prstGeom prst="rect">
            <a:avLst/>
          </a:prstGeom>
          <a:noFill/>
          <a:ln w="9525">
            <a:noFill/>
            <a:miter lim="800000"/>
            <a:headEnd/>
            <a:tailEnd/>
          </a:ln>
        </p:spPr>
        <p:txBody>
          <a:bodyPr wrap="none">
            <a:spAutoFit/>
          </a:bodyPr>
          <a:lstStyle/>
          <a:p>
            <a:pPr eaLnBrk="1" hangingPunct="1"/>
            <a:r>
              <a:rPr lang="en-US" sz="1600">
                <a:latin typeface="Verdana" pitchFamily="34" charset="0"/>
              </a:rPr>
              <a:t>Sinusoid,</a:t>
            </a:r>
          </a:p>
          <a:p>
            <a:pPr eaLnBrk="1" hangingPunct="1"/>
            <a:r>
              <a:rPr lang="en-US" sz="1600">
                <a:latin typeface="Verdana" pitchFamily="34" charset="0"/>
              </a:rPr>
              <a:t>higher frequency</a:t>
            </a:r>
          </a:p>
        </p:txBody>
      </p:sp>
      <p:sp>
        <p:nvSpPr>
          <p:cNvPr id="162830" name="Text Box 15"/>
          <p:cNvSpPr txBox="1">
            <a:spLocks noChangeArrowheads="1"/>
          </p:cNvSpPr>
          <p:nvPr/>
        </p:nvSpPr>
        <p:spPr bwMode="auto">
          <a:xfrm>
            <a:off x="593725" y="3606800"/>
            <a:ext cx="1820863" cy="581025"/>
          </a:xfrm>
          <a:prstGeom prst="rect">
            <a:avLst/>
          </a:prstGeom>
          <a:noFill/>
          <a:ln w="9525">
            <a:noFill/>
            <a:miter lim="800000"/>
            <a:headEnd/>
            <a:tailEnd/>
          </a:ln>
        </p:spPr>
        <p:txBody>
          <a:bodyPr wrap="none">
            <a:spAutoFit/>
          </a:bodyPr>
          <a:lstStyle/>
          <a:p>
            <a:pPr eaLnBrk="1" hangingPunct="1"/>
            <a:r>
              <a:rPr lang="en-US" sz="1600">
                <a:latin typeface="Verdana" pitchFamily="34" charset="0"/>
              </a:rPr>
              <a:t>Sinusoid,</a:t>
            </a:r>
          </a:p>
          <a:p>
            <a:pPr eaLnBrk="1" hangingPunct="1"/>
            <a:r>
              <a:rPr lang="en-US" sz="1600">
                <a:latin typeface="Verdana" pitchFamily="34" charset="0"/>
              </a:rPr>
              <a:t>lower frequency</a:t>
            </a:r>
          </a:p>
        </p:txBody>
      </p:sp>
      <p:sp>
        <p:nvSpPr>
          <p:cNvPr id="162831" name="Text Box 16"/>
          <p:cNvSpPr txBox="1">
            <a:spLocks noChangeArrowheads="1"/>
          </p:cNvSpPr>
          <p:nvPr/>
        </p:nvSpPr>
        <p:spPr bwMode="auto">
          <a:xfrm>
            <a:off x="593725" y="5505450"/>
            <a:ext cx="1123950" cy="581025"/>
          </a:xfrm>
          <a:prstGeom prst="rect">
            <a:avLst/>
          </a:prstGeom>
          <a:noFill/>
          <a:ln w="9525">
            <a:noFill/>
            <a:miter lim="800000"/>
            <a:headEnd/>
            <a:tailEnd/>
          </a:ln>
        </p:spPr>
        <p:txBody>
          <a:bodyPr wrap="none">
            <a:spAutoFit/>
          </a:bodyPr>
          <a:lstStyle/>
          <a:p>
            <a:pPr eaLnBrk="1" hangingPunct="1"/>
            <a:r>
              <a:rPr lang="en-US" sz="1600">
                <a:latin typeface="Verdana" pitchFamily="34" charset="0"/>
              </a:rPr>
              <a:t>Sinusoid,</a:t>
            </a:r>
          </a:p>
          <a:p>
            <a:pPr eaLnBrk="1" hangingPunct="1"/>
            <a:r>
              <a:rPr lang="en-US" sz="1600">
                <a:latin typeface="Verdana" pitchFamily="34" charset="0"/>
              </a:rPr>
              <a:t>tilted</a:t>
            </a:r>
          </a:p>
        </p:txBody>
      </p:sp>
      <p:sp>
        <p:nvSpPr>
          <p:cNvPr id="162832" name="Text Box 17"/>
          <p:cNvSpPr txBox="1">
            <a:spLocks noChangeArrowheads="1"/>
          </p:cNvSpPr>
          <p:nvPr/>
        </p:nvSpPr>
        <p:spPr bwMode="auto">
          <a:xfrm>
            <a:off x="6677025" y="1708150"/>
            <a:ext cx="2363788" cy="825500"/>
          </a:xfrm>
          <a:prstGeom prst="rect">
            <a:avLst/>
          </a:prstGeom>
          <a:noFill/>
          <a:ln w="9525">
            <a:noFill/>
            <a:miter lim="800000"/>
            <a:headEnd/>
            <a:tailEnd/>
          </a:ln>
        </p:spPr>
        <p:txBody>
          <a:bodyPr wrap="none">
            <a:spAutoFit/>
          </a:bodyPr>
          <a:lstStyle/>
          <a:p>
            <a:pPr eaLnBrk="1" hangingPunct="1"/>
            <a:r>
              <a:rPr lang="en-US" sz="1600">
                <a:latin typeface="Verdana" pitchFamily="34" charset="0"/>
              </a:rPr>
              <a:t>DC term + side lobes</a:t>
            </a:r>
          </a:p>
          <a:p>
            <a:pPr eaLnBrk="1" hangingPunct="1"/>
            <a:r>
              <a:rPr lang="en-US" sz="1600">
                <a:latin typeface="Verdana" pitchFamily="34" charset="0"/>
              </a:rPr>
              <a:t>wide spacing</a:t>
            </a:r>
          </a:p>
          <a:p>
            <a:pPr eaLnBrk="1" hangingPunct="1"/>
            <a:endParaRPr lang="en-US" sz="1600">
              <a:latin typeface="Verdana" pitchFamily="34" charset="0"/>
            </a:endParaRPr>
          </a:p>
        </p:txBody>
      </p:sp>
      <p:sp>
        <p:nvSpPr>
          <p:cNvPr id="162833" name="Text Box 18"/>
          <p:cNvSpPr txBox="1">
            <a:spLocks noChangeArrowheads="1"/>
          </p:cNvSpPr>
          <p:nvPr/>
        </p:nvSpPr>
        <p:spPr bwMode="auto">
          <a:xfrm>
            <a:off x="6677025" y="3606800"/>
            <a:ext cx="2292350" cy="581025"/>
          </a:xfrm>
          <a:prstGeom prst="rect">
            <a:avLst/>
          </a:prstGeom>
          <a:noFill/>
          <a:ln w="9525">
            <a:noFill/>
            <a:miter lim="800000"/>
            <a:headEnd/>
            <a:tailEnd/>
          </a:ln>
        </p:spPr>
        <p:txBody>
          <a:bodyPr wrap="none">
            <a:spAutoFit/>
          </a:bodyPr>
          <a:lstStyle/>
          <a:p>
            <a:pPr eaLnBrk="1" hangingPunct="1"/>
            <a:r>
              <a:rPr lang="en-US" sz="1600">
                <a:latin typeface="Verdana" pitchFamily="34" charset="0"/>
              </a:rPr>
              <a:t>DC term+ side lobes</a:t>
            </a:r>
          </a:p>
          <a:p>
            <a:pPr eaLnBrk="1" hangingPunct="1"/>
            <a:r>
              <a:rPr lang="en-US" sz="1600">
                <a:latin typeface="Verdana" pitchFamily="34" charset="0"/>
              </a:rPr>
              <a:t>close spacing</a:t>
            </a:r>
          </a:p>
        </p:txBody>
      </p:sp>
      <p:sp>
        <p:nvSpPr>
          <p:cNvPr id="162834" name="Text Box 19"/>
          <p:cNvSpPr txBox="1">
            <a:spLocks noChangeArrowheads="1"/>
          </p:cNvSpPr>
          <p:nvPr/>
        </p:nvSpPr>
        <p:spPr bwMode="auto">
          <a:xfrm>
            <a:off x="6677025" y="5484813"/>
            <a:ext cx="1773238" cy="336550"/>
          </a:xfrm>
          <a:prstGeom prst="rect">
            <a:avLst/>
          </a:prstGeom>
          <a:noFill/>
          <a:ln w="9525">
            <a:noFill/>
            <a:miter lim="800000"/>
            <a:headEnd/>
            <a:tailEnd/>
          </a:ln>
        </p:spPr>
        <p:txBody>
          <a:bodyPr wrap="none">
            <a:spAutoFit/>
          </a:bodyPr>
          <a:lstStyle/>
          <a:p>
            <a:pPr eaLnBrk="1" hangingPunct="1"/>
            <a:r>
              <a:rPr lang="en-US" sz="1600">
                <a:latin typeface="Verdana" pitchFamily="34" charset="0"/>
              </a:rPr>
              <a:t>Titled spectrum</a:t>
            </a:r>
          </a:p>
        </p:txBody>
      </p:sp>
      <p:sp>
        <p:nvSpPr>
          <p:cNvPr id="20" name="Text Box 11"/>
          <p:cNvSpPr txBox="1">
            <a:spLocks noChangeArrowheads="1"/>
          </p:cNvSpPr>
          <p:nvPr/>
        </p:nvSpPr>
        <p:spPr bwMode="auto">
          <a:xfrm>
            <a:off x="265113" y="-26988"/>
            <a:ext cx="6467475" cy="584201"/>
          </a:xfrm>
          <a:prstGeom prst="rect">
            <a:avLst/>
          </a:prstGeom>
          <a:noFill/>
          <a:ln>
            <a:noFill/>
          </a:ln>
          <a:effectLst/>
          <a:extLst>
            <a:ext uri="{909E8E84-426E-40DD-AFC4-6F175D3DCCD1}"/>
            <a:ext uri="{91240B29-F687-4F45-9708-019B960494DF}"/>
            <a:ext uri="{AF507438-7753-43E0-B8FC-AC1667EBCBE1}"/>
          </a:extLst>
        </p:spPr>
        <p:txBody>
          <a:bodyPr>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 Examples</a:t>
            </a:r>
            <a:endParaRPr lang="en-US" sz="3200" b="1" i="1" dirty="0">
              <a:solidFill>
                <a:srgbClr val="FF0000"/>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2" name="Picture 3"/>
          <p:cNvPicPr>
            <a:picLocks noChangeAspect="1" noChangeArrowheads="1"/>
          </p:cNvPicPr>
          <p:nvPr/>
        </p:nvPicPr>
        <p:blipFill>
          <a:blip r:embed="rId2"/>
          <a:srcRect/>
          <a:stretch>
            <a:fillRect/>
          </a:stretch>
        </p:blipFill>
        <p:spPr bwMode="auto">
          <a:xfrm>
            <a:off x="971550" y="836613"/>
            <a:ext cx="7561263" cy="5761037"/>
          </a:xfrm>
          <a:prstGeom prst="rect">
            <a:avLst/>
          </a:prstGeom>
          <a:noFill/>
          <a:ln w="9525">
            <a:noFill/>
            <a:miter lim="800000"/>
            <a:headEnd/>
            <a:tailEnd/>
          </a:ln>
        </p:spPr>
      </p:pic>
      <p:sp>
        <p:nvSpPr>
          <p:cNvPr id="4" name="Text Box 11"/>
          <p:cNvSpPr txBox="1">
            <a:spLocks noChangeArrowheads="1"/>
          </p:cNvSpPr>
          <p:nvPr/>
        </p:nvSpPr>
        <p:spPr bwMode="auto">
          <a:xfrm>
            <a:off x="265113" y="-100013"/>
            <a:ext cx="6467475" cy="585788"/>
          </a:xfrm>
          <a:prstGeom prst="rect">
            <a:avLst/>
          </a:prstGeom>
          <a:noFill/>
          <a:ln>
            <a:noFill/>
          </a:ln>
          <a:effectLst/>
          <a:extLst>
            <a:ext uri="{909E8E84-426E-40DD-AFC4-6F175D3DCCD1}"/>
            <a:ext uri="{91240B29-F687-4F45-9708-019B960494DF}"/>
            <a:ext uri="{AF507438-7753-43E0-B8FC-AC1667EBCBE1}"/>
          </a:extLst>
        </p:spPr>
        <p:txBody>
          <a:bodyPr>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Discrete Fourier Transform</a:t>
            </a:r>
            <a:endParaRPr lang="en-US" sz="3200" b="1" i="1" dirty="0">
              <a:solidFill>
                <a:srgbClr val="FF0000"/>
              </a:solidFill>
              <a:latin typeface="Arial" panose="020B0604020202020204" pitchFamily="34" charset="0"/>
              <a:cs typeface="Arial" panose="020B0604020202020204" pitchFamily="34" charset="0"/>
            </a:endParaRPr>
          </a:p>
        </p:txBody>
      </p:sp>
      <p:sp>
        <p:nvSpPr>
          <p:cNvPr id="163844" name="Rectangle 4"/>
          <p:cNvSpPr>
            <a:spLocks noChangeArrowheads="1"/>
          </p:cNvSpPr>
          <p:nvPr/>
        </p:nvSpPr>
        <p:spPr bwMode="auto">
          <a:xfrm>
            <a:off x="1187450" y="6092825"/>
            <a:ext cx="1081088" cy="288925"/>
          </a:xfrm>
          <a:prstGeom prst="rect">
            <a:avLst/>
          </a:prstGeom>
          <a:solidFill>
            <a:schemeClr val="bg1"/>
          </a:solidFill>
          <a:ln w="9525" algn="ctr">
            <a:noFill/>
            <a:round/>
            <a:headEnd/>
            <a:tailEnd type="triangle" w="med" len="med"/>
          </a:ln>
        </p:spPr>
        <p:txBody>
          <a:bodyPr/>
          <a:lstStyle/>
          <a:p>
            <a:pPr eaLnBrk="1" hangingPunct="1"/>
            <a:endParaRPr lang="en-IN"/>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5">
            <a:extLst>
              <a:ext uri="{FF2B5EF4-FFF2-40B4-BE49-F238E27FC236}">
                <a16:creationId xmlns="" xmlns:a16="http://schemas.microsoft.com/office/drawing/2014/main" id="{AF2C9650-BDF0-4E84-8269-8D8D9D3B68A6}"/>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3EB31167-591F-4EAE-97A6-99677A298302}" type="slidenum">
              <a:rPr lang="en-US" altLang="en-US" sz="1400"/>
              <a:pPr eaLnBrk="1" hangingPunct="1"/>
              <a:t>2</a:t>
            </a:fld>
            <a:endParaRPr lang="en-US" altLang="en-US" sz="1400"/>
          </a:p>
        </p:txBody>
      </p:sp>
      <p:sp>
        <p:nvSpPr>
          <p:cNvPr id="4099" name="Rectangle 2">
            <a:extLst>
              <a:ext uri="{FF2B5EF4-FFF2-40B4-BE49-F238E27FC236}">
                <a16:creationId xmlns="" xmlns:a16="http://schemas.microsoft.com/office/drawing/2014/main" id="{01710C88-1ABA-4F96-BCFD-D0547822FDFB}"/>
              </a:ext>
            </a:extLst>
          </p:cNvPr>
          <p:cNvSpPr>
            <a:spLocks noGrp="1" noChangeArrowheads="1"/>
          </p:cNvSpPr>
          <p:nvPr>
            <p:ph type="title"/>
          </p:nvPr>
        </p:nvSpPr>
        <p:spPr>
          <a:xfrm>
            <a:off x="457200" y="228600"/>
            <a:ext cx="8229600" cy="1384300"/>
          </a:xfrm>
        </p:spPr>
        <p:txBody>
          <a:bodyPr/>
          <a:lstStyle/>
          <a:p>
            <a:pPr eaLnBrk="1" hangingPunct="1"/>
            <a:r>
              <a:rPr lang="en-US" altLang="en-US" sz="4000" dirty="0">
                <a:solidFill>
                  <a:schemeClr val="tx1"/>
                </a:solidFill>
                <a:latin typeface="Arial" panose="020B0604020202020204" pitchFamily="34" charset="0"/>
              </a:rPr>
              <a:t>Introduction and </a:t>
            </a:r>
            <a:r>
              <a:rPr lang="en-US" altLang="en-US" sz="4000" dirty="0" smtClean="0">
                <a:solidFill>
                  <a:schemeClr val="tx1"/>
                </a:solidFill>
                <a:latin typeface="Arial" panose="020B0604020202020204" pitchFamily="34" charset="0"/>
              </a:rPr>
              <a:t>Overview</a:t>
            </a:r>
            <a:br>
              <a:rPr lang="en-US" altLang="en-US" sz="4000" dirty="0" smtClean="0">
                <a:solidFill>
                  <a:schemeClr val="tx1"/>
                </a:solidFill>
                <a:latin typeface="Arial" panose="020B0604020202020204" pitchFamily="34" charset="0"/>
              </a:rPr>
            </a:br>
            <a:endParaRPr lang="en-US" altLang="en-US" sz="4000" dirty="0">
              <a:solidFill>
                <a:schemeClr val="tx1"/>
              </a:solidFill>
              <a:latin typeface="Arial" panose="020B0604020202020204" pitchFamily="34" charset="0"/>
            </a:endParaRPr>
          </a:p>
        </p:txBody>
      </p:sp>
      <p:sp>
        <p:nvSpPr>
          <p:cNvPr id="4100" name="Rectangle 3">
            <a:extLst>
              <a:ext uri="{FF2B5EF4-FFF2-40B4-BE49-F238E27FC236}">
                <a16:creationId xmlns="" xmlns:a16="http://schemas.microsoft.com/office/drawing/2014/main" id="{DF9CDBC1-7492-4781-A85C-ADD0959DF7F0}"/>
              </a:ext>
            </a:extLst>
          </p:cNvPr>
          <p:cNvSpPr>
            <a:spLocks noGrp="1" noChangeArrowheads="1"/>
          </p:cNvSpPr>
          <p:nvPr>
            <p:ph type="body" idx="1"/>
          </p:nvPr>
        </p:nvSpPr>
        <p:spPr>
          <a:xfrm>
            <a:off x="457200" y="1371600"/>
            <a:ext cx="8229600" cy="4953000"/>
          </a:xfrm>
        </p:spPr>
        <p:txBody>
          <a:bodyPr>
            <a:normAutofit lnSpcReduction="10000"/>
          </a:bodyPr>
          <a:lstStyle/>
          <a:p>
            <a:r>
              <a:rPr lang="en-US" altLang="en-US" dirty="0">
                <a:latin typeface="Arial" panose="020B0604020202020204" pitchFamily="34" charset="0"/>
              </a:rPr>
              <a:t>A transform is essentially a mathematical mapping</a:t>
            </a:r>
          </a:p>
          <a:p>
            <a:r>
              <a:rPr lang="en-US" altLang="en-US" dirty="0">
                <a:latin typeface="Arial" panose="020B0604020202020204" pitchFamily="34" charset="0"/>
              </a:rPr>
              <a:t>Used in image analysis and processing to provide information regarding the rate at which the gray levels change within an image – the spatial frequency content of an </a:t>
            </a:r>
            <a:r>
              <a:rPr lang="en-US" altLang="en-US" dirty="0" smtClean="0">
                <a:latin typeface="Arial" panose="020B0604020202020204" pitchFamily="34" charset="0"/>
              </a:rPr>
              <a:t>image</a:t>
            </a:r>
          </a:p>
          <a:p>
            <a:r>
              <a:rPr lang="en-US" altLang="en-US" dirty="0">
                <a:latin typeface="Arial" panose="020B0604020202020204" pitchFamily="34" charset="0"/>
              </a:rPr>
              <a:t>A transform maps image data into a different mathematical space via a transformation equation </a:t>
            </a:r>
          </a:p>
          <a:p>
            <a:r>
              <a:rPr lang="en-US" altLang="en-US" dirty="0">
                <a:latin typeface="Arial" panose="020B0604020202020204" pitchFamily="34" charset="0"/>
              </a:rPr>
              <a:t>Most of the discrete transforms map the image data from the spatial domain to the frequency domain (also called the spectral domain), </a:t>
            </a:r>
            <a:r>
              <a:rPr lang="en-US" altLang="en-US" dirty="0">
                <a:solidFill>
                  <a:srgbClr val="0070C0"/>
                </a:solidFill>
                <a:latin typeface="Arial" panose="020B0604020202020204" pitchFamily="34" charset="0"/>
              </a:rPr>
              <a:t>where </a:t>
            </a:r>
            <a:r>
              <a:rPr lang="en-US" altLang="en-US" i="1" dirty="0">
                <a:solidFill>
                  <a:srgbClr val="0070C0"/>
                </a:solidFill>
                <a:latin typeface="Arial" panose="020B0604020202020204" pitchFamily="34" charset="0"/>
              </a:rPr>
              <a:t>all</a:t>
            </a:r>
            <a:r>
              <a:rPr lang="en-US" altLang="en-US" dirty="0">
                <a:solidFill>
                  <a:srgbClr val="0070C0"/>
                </a:solidFill>
                <a:latin typeface="Arial" panose="020B0604020202020204" pitchFamily="34" charset="0"/>
              </a:rPr>
              <a:t> the pixels in the input (spatial domain) contribute to </a:t>
            </a:r>
            <a:r>
              <a:rPr lang="en-US" altLang="en-US" i="1" dirty="0">
                <a:solidFill>
                  <a:srgbClr val="0070C0"/>
                </a:solidFill>
                <a:latin typeface="Arial" panose="020B0604020202020204" pitchFamily="34" charset="0"/>
              </a:rPr>
              <a:t>each</a:t>
            </a:r>
            <a:r>
              <a:rPr lang="en-US" altLang="en-US" dirty="0">
                <a:solidFill>
                  <a:srgbClr val="0070C0"/>
                </a:solidFill>
                <a:latin typeface="Arial" panose="020B0604020202020204" pitchFamily="34" charset="0"/>
              </a:rPr>
              <a:t> value in the output (frequency domain) </a:t>
            </a:r>
          </a:p>
          <a:p>
            <a:endParaRPr lang="en-US" altLang="en-US" dirty="0"/>
          </a:p>
        </p:txBody>
      </p:sp>
    </p:spTree>
    <p:extLst>
      <p:ext uri="{BB962C8B-B14F-4D97-AF65-F5344CB8AC3E}">
        <p14:creationId xmlns="" xmlns:p14="http://schemas.microsoft.com/office/powerpoint/2010/main" val="7999565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6" name="Picture 3"/>
          <p:cNvPicPr>
            <a:picLocks noChangeAspect="1" noChangeArrowheads="1"/>
          </p:cNvPicPr>
          <p:nvPr/>
        </p:nvPicPr>
        <p:blipFill>
          <a:blip r:embed="rId2"/>
          <a:srcRect/>
          <a:stretch>
            <a:fillRect/>
          </a:stretch>
        </p:blipFill>
        <p:spPr bwMode="auto">
          <a:xfrm>
            <a:off x="763588" y="1243013"/>
            <a:ext cx="7685087" cy="3860800"/>
          </a:xfrm>
          <a:prstGeom prst="rect">
            <a:avLst/>
          </a:prstGeom>
          <a:noFill/>
          <a:ln w="9525">
            <a:solidFill>
              <a:srgbClr val="CC0099"/>
            </a:solidFill>
            <a:miter lim="800000"/>
            <a:headEnd/>
            <a:tailEnd/>
          </a:ln>
        </p:spPr>
      </p:pic>
      <p:sp>
        <p:nvSpPr>
          <p:cNvPr id="164867" name="Text Box 4"/>
          <p:cNvSpPr txBox="1">
            <a:spLocks noChangeArrowheads="1"/>
          </p:cNvSpPr>
          <p:nvPr/>
        </p:nvSpPr>
        <p:spPr bwMode="auto">
          <a:xfrm>
            <a:off x="655638" y="5391150"/>
            <a:ext cx="7793037" cy="915988"/>
          </a:xfrm>
          <a:prstGeom prst="rect">
            <a:avLst/>
          </a:prstGeom>
          <a:noFill/>
          <a:ln w="9525">
            <a:noFill/>
            <a:miter lim="800000"/>
            <a:headEnd/>
            <a:tailEnd/>
          </a:ln>
        </p:spPr>
        <p:txBody>
          <a:bodyPr>
            <a:spAutoFit/>
          </a:bodyPr>
          <a:lstStyle/>
          <a:p>
            <a:pPr>
              <a:spcBef>
                <a:spcPct val="50000"/>
              </a:spcBef>
            </a:pPr>
            <a:r>
              <a:rPr lang="en-US" sz="1800">
                <a:latin typeface="Verdana" pitchFamily="34" charset="0"/>
              </a:rPr>
              <a:t>If we attempt to reconstruct the image with an inverse Fourier Transform after destroying either the phase information or the amplitude information, then the reconstruction will fail.</a:t>
            </a:r>
            <a:r>
              <a:rPr lang="en-US" sz="1800">
                <a:solidFill>
                  <a:srgbClr val="000000"/>
                </a:solidFill>
                <a:latin typeface="Verdana" pitchFamily="34" charset="0"/>
              </a:rPr>
              <a:t> </a:t>
            </a:r>
          </a:p>
        </p:txBody>
      </p:sp>
      <p:sp>
        <p:nvSpPr>
          <p:cNvPr id="5" name="Text Box 11"/>
          <p:cNvSpPr txBox="1">
            <a:spLocks noChangeArrowheads="1"/>
          </p:cNvSpPr>
          <p:nvPr/>
        </p:nvSpPr>
        <p:spPr bwMode="auto">
          <a:xfrm>
            <a:off x="265113" y="-100013"/>
            <a:ext cx="6467475" cy="585788"/>
          </a:xfrm>
          <a:prstGeom prst="rect">
            <a:avLst/>
          </a:prstGeom>
          <a:noFill/>
          <a:ln>
            <a:noFill/>
          </a:ln>
          <a:effectLst/>
          <a:extLst>
            <a:ext uri="{909E8E84-426E-40DD-AFC4-6F175D3DCCD1}"/>
            <a:ext uri="{91240B29-F687-4F45-9708-019B960494DF}"/>
            <a:ext uri="{AF507438-7753-43E0-B8FC-AC1667EBCBE1}"/>
          </a:extLst>
        </p:spPr>
        <p:txBody>
          <a:bodyPr>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Inverse Transform</a:t>
            </a:r>
            <a:endParaRPr lang="en-US" sz="3200" b="1" i="1" dirty="0">
              <a:solidFill>
                <a:srgbClr val="FF0000"/>
              </a:solidFill>
              <a:latin typeface="Arial" panose="020B0604020202020204" pitchFamily="34" charset="0"/>
              <a:cs typeface="Arial" panose="020B0604020202020204" pitchFamily="34" charset="0"/>
            </a:endParaRPr>
          </a:p>
        </p:txBody>
      </p:sp>
      <p:sp>
        <p:nvSpPr>
          <p:cNvPr id="164869" name="Rectangle 5"/>
          <p:cNvSpPr>
            <a:spLocks noChangeArrowheads="1"/>
          </p:cNvSpPr>
          <p:nvPr/>
        </p:nvSpPr>
        <p:spPr bwMode="auto">
          <a:xfrm>
            <a:off x="827088" y="4508500"/>
            <a:ext cx="1081087" cy="288925"/>
          </a:xfrm>
          <a:prstGeom prst="rect">
            <a:avLst/>
          </a:prstGeom>
          <a:solidFill>
            <a:schemeClr val="bg1"/>
          </a:solidFill>
          <a:ln w="9525" algn="ctr">
            <a:noFill/>
            <a:round/>
            <a:headEnd/>
            <a:tailEnd type="triangle" w="med" len="med"/>
          </a:ln>
        </p:spPr>
        <p:txBody>
          <a:bodyPr/>
          <a:lstStyle/>
          <a:p>
            <a:pPr eaLnBrk="1" hangingPunct="1"/>
            <a:endParaRPr lang="en-IN"/>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90" name="Picture 3"/>
          <p:cNvPicPr>
            <a:picLocks noChangeAspect="1" noChangeArrowheads="1"/>
          </p:cNvPicPr>
          <p:nvPr/>
        </p:nvPicPr>
        <p:blipFill>
          <a:blip r:embed="rId2"/>
          <a:srcRect/>
          <a:stretch>
            <a:fillRect/>
          </a:stretch>
        </p:blipFill>
        <p:spPr bwMode="auto">
          <a:xfrm>
            <a:off x="2697163" y="820738"/>
            <a:ext cx="1454150" cy="1479550"/>
          </a:xfrm>
          <a:prstGeom prst="rect">
            <a:avLst/>
          </a:prstGeom>
          <a:noFill/>
          <a:ln w="9525">
            <a:noFill/>
            <a:miter lim="800000"/>
            <a:headEnd/>
            <a:tailEnd/>
          </a:ln>
        </p:spPr>
      </p:pic>
      <p:pic>
        <p:nvPicPr>
          <p:cNvPr id="165891" name="Picture 4"/>
          <p:cNvPicPr>
            <a:picLocks noChangeAspect="1" noChangeArrowheads="1"/>
          </p:cNvPicPr>
          <p:nvPr/>
        </p:nvPicPr>
        <p:blipFill>
          <a:blip r:embed="rId3"/>
          <a:srcRect/>
          <a:stretch>
            <a:fillRect/>
          </a:stretch>
        </p:blipFill>
        <p:spPr bwMode="auto">
          <a:xfrm>
            <a:off x="6249988" y="820738"/>
            <a:ext cx="1462087" cy="1463675"/>
          </a:xfrm>
          <a:prstGeom prst="rect">
            <a:avLst/>
          </a:prstGeom>
          <a:noFill/>
          <a:ln w="9525">
            <a:noFill/>
            <a:miter lim="800000"/>
            <a:headEnd/>
            <a:tailEnd/>
          </a:ln>
        </p:spPr>
      </p:pic>
      <p:grpSp>
        <p:nvGrpSpPr>
          <p:cNvPr id="2" name="Group 5"/>
          <p:cNvGrpSpPr>
            <a:grpSpLocks/>
          </p:cNvGrpSpPr>
          <p:nvPr/>
        </p:nvGrpSpPr>
        <p:grpSpPr bwMode="auto">
          <a:xfrm>
            <a:off x="466725" y="2354263"/>
            <a:ext cx="8023225" cy="1471612"/>
            <a:chOff x="294" y="1483"/>
            <a:chExt cx="5054" cy="927"/>
          </a:xfrm>
        </p:grpSpPr>
        <p:grpSp>
          <p:nvGrpSpPr>
            <p:cNvPr id="3" name="Group 6"/>
            <p:cNvGrpSpPr>
              <a:grpSpLocks/>
            </p:cNvGrpSpPr>
            <p:nvPr/>
          </p:nvGrpSpPr>
          <p:grpSpPr bwMode="auto">
            <a:xfrm>
              <a:off x="1199" y="1483"/>
              <a:ext cx="1915" cy="927"/>
              <a:chOff x="615" y="1483"/>
              <a:chExt cx="1915" cy="927"/>
            </a:xfrm>
          </p:grpSpPr>
          <p:pic>
            <p:nvPicPr>
              <p:cNvPr id="165911" name="Picture 7"/>
              <p:cNvPicPr>
                <a:picLocks noChangeAspect="1" noChangeArrowheads="1"/>
              </p:cNvPicPr>
              <p:nvPr/>
            </p:nvPicPr>
            <p:blipFill>
              <a:blip r:embed="rId4"/>
              <a:srcRect/>
              <a:stretch>
                <a:fillRect/>
              </a:stretch>
            </p:blipFill>
            <p:spPr bwMode="auto">
              <a:xfrm>
                <a:off x="615" y="1483"/>
                <a:ext cx="915" cy="927"/>
              </a:xfrm>
              <a:prstGeom prst="rect">
                <a:avLst/>
              </a:prstGeom>
              <a:noFill/>
              <a:ln w="9525">
                <a:noFill/>
                <a:miter lim="800000"/>
                <a:headEnd/>
                <a:tailEnd/>
              </a:ln>
            </p:spPr>
          </p:pic>
          <p:pic>
            <p:nvPicPr>
              <p:cNvPr id="165912" name="Picture 8"/>
              <p:cNvPicPr>
                <a:picLocks noChangeAspect="1" noChangeArrowheads="1"/>
              </p:cNvPicPr>
              <p:nvPr/>
            </p:nvPicPr>
            <p:blipFill>
              <a:blip r:embed="rId5"/>
              <a:srcRect/>
              <a:stretch>
                <a:fillRect/>
              </a:stretch>
            </p:blipFill>
            <p:spPr bwMode="auto">
              <a:xfrm>
                <a:off x="1615" y="1483"/>
                <a:ext cx="915" cy="924"/>
              </a:xfrm>
              <a:prstGeom prst="rect">
                <a:avLst/>
              </a:prstGeom>
              <a:noFill/>
              <a:ln w="9525">
                <a:noFill/>
                <a:miter lim="800000"/>
                <a:headEnd/>
                <a:tailEnd/>
              </a:ln>
            </p:spPr>
          </p:pic>
        </p:grpSp>
        <p:grpSp>
          <p:nvGrpSpPr>
            <p:cNvPr id="4" name="Group 9"/>
            <p:cNvGrpSpPr>
              <a:grpSpLocks/>
            </p:cNvGrpSpPr>
            <p:nvPr/>
          </p:nvGrpSpPr>
          <p:grpSpPr bwMode="auto">
            <a:xfrm>
              <a:off x="3447" y="1483"/>
              <a:ext cx="1901" cy="925"/>
              <a:chOff x="3419" y="1528"/>
              <a:chExt cx="1901" cy="925"/>
            </a:xfrm>
          </p:grpSpPr>
          <p:pic>
            <p:nvPicPr>
              <p:cNvPr id="165909" name="Picture 10"/>
              <p:cNvPicPr>
                <a:picLocks noChangeAspect="1" noChangeArrowheads="1"/>
              </p:cNvPicPr>
              <p:nvPr/>
            </p:nvPicPr>
            <p:blipFill>
              <a:blip r:embed="rId6"/>
              <a:srcRect/>
              <a:stretch>
                <a:fillRect/>
              </a:stretch>
            </p:blipFill>
            <p:spPr bwMode="auto">
              <a:xfrm>
                <a:off x="3419" y="1528"/>
                <a:ext cx="915" cy="925"/>
              </a:xfrm>
              <a:prstGeom prst="rect">
                <a:avLst/>
              </a:prstGeom>
              <a:noFill/>
              <a:ln w="9525">
                <a:noFill/>
                <a:miter lim="800000"/>
                <a:headEnd/>
                <a:tailEnd/>
              </a:ln>
            </p:spPr>
          </p:pic>
          <p:pic>
            <p:nvPicPr>
              <p:cNvPr id="165910" name="Picture 11"/>
              <p:cNvPicPr>
                <a:picLocks noChangeAspect="1" noChangeArrowheads="1"/>
              </p:cNvPicPr>
              <p:nvPr/>
            </p:nvPicPr>
            <p:blipFill>
              <a:blip r:embed="rId7"/>
              <a:srcRect/>
              <a:stretch>
                <a:fillRect/>
              </a:stretch>
            </p:blipFill>
            <p:spPr bwMode="auto">
              <a:xfrm>
                <a:off x="4404" y="1528"/>
                <a:ext cx="916" cy="925"/>
              </a:xfrm>
              <a:prstGeom prst="rect">
                <a:avLst/>
              </a:prstGeom>
              <a:noFill/>
              <a:ln w="9525">
                <a:noFill/>
                <a:miter lim="800000"/>
                <a:headEnd/>
                <a:tailEnd/>
              </a:ln>
            </p:spPr>
          </p:pic>
        </p:grpSp>
        <p:sp>
          <p:nvSpPr>
            <p:cNvPr id="165908" name="Text Box 12"/>
            <p:cNvSpPr txBox="1">
              <a:spLocks noChangeArrowheads="1"/>
            </p:cNvSpPr>
            <p:nvPr/>
          </p:nvSpPr>
          <p:spPr bwMode="auto">
            <a:xfrm>
              <a:off x="294" y="1644"/>
              <a:ext cx="784" cy="520"/>
            </a:xfrm>
            <a:prstGeom prst="rect">
              <a:avLst/>
            </a:prstGeom>
            <a:noFill/>
            <a:ln w="9525">
              <a:noFill/>
              <a:miter lim="800000"/>
              <a:headEnd/>
              <a:tailEnd/>
            </a:ln>
          </p:spPr>
          <p:txBody>
            <a:bodyPr wrap="none">
              <a:spAutoFit/>
            </a:bodyPr>
            <a:lstStyle/>
            <a:p>
              <a:pPr eaLnBrk="1" hangingPunct="1"/>
              <a:r>
                <a:rPr lang="en-US" sz="1600">
                  <a:latin typeface="Verdana" pitchFamily="34" charset="0"/>
                </a:rPr>
                <a:t>Magnitude</a:t>
              </a:r>
            </a:p>
            <a:p>
              <a:pPr eaLnBrk="1" hangingPunct="1"/>
              <a:r>
                <a:rPr lang="en-US" sz="1600">
                  <a:latin typeface="Verdana" pitchFamily="34" charset="0"/>
                </a:rPr>
                <a:t>and</a:t>
              </a:r>
            </a:p>
            <a:p>
              <a:pPr eaLnBrk="1" hangingPunct="1"/>
              <a:r>
                <a:rPr lang="en-US" sz="1600">
                  <a:latin typeface="Verdana" pitchFamily="34" charset="0"/>
                </a:rPr>
                <a:t>Phase:</a:t>
              </a:r>
            </a:p>
          </p:txBody>
        </p:sp>
      </p:grpSp>
      <p:sp>
        <p:nvSpPr>
          <p:cNvPr id="165893" name="Text Box 13"/>
          <p:cNvSpPr txBox="1">
            <a:spLocks noChangeArrowheads="1"/>
          </p:cNvSpPr>
          <p:nvPr/>
        </p:nvSpPr>
        <p:spPr bwMode="auto">
          <a:xfrm>
            <a:off x="466725" y="1162050"/>
            <a:ext cx="1036638" cy="581025"/>
          </a:xfrm>
          <a:prstGeom prst="rect">
            <a:avLst/>
          </a:prstGeom>
          <a:noFill/>
          <a:ln w="9525">
            <a:noFill/>
            <a:miter lim="800000"/>
            <a:headEnd/>
            <a:tailEnd/>
          </a:ln>
        </p:spPr>
        <p:txBody>
          <a:bodyPr wrap="none">
            <a:spAutoFit/>
          </a:bodyPr>
          <a:lstStyle/>
          <a:p>
            <a:pPr eaLnBrk="1" hangingPunct="1"/>
            <a:r>
              <a:rPr lang="en-US" sz="1600">
                <a:latin typeface="Verdana" pitchFamily="34" charset="0"/>
              </a:rPr>
              <a:t>Raw</a:t>
            </a:r>
          </a:p>
          <a:p>
            <a:pPr eaLnBrk="1" hangingPunct="1"/>
            <a:r>
              <a:rPr lang="en-US" sz="1600">
                <a:latin typeface="Verdana" pitchFamily="34" charset="0"/>
              </a:rPr>
              <a:t>Images:</a:t>
            </a:r>
          </a:p>
        </p:txBody>
      </p:sp>
      <p:pic>
        <p:nvPicPr>
          <p:cNvPr id="14" name="Picture 14"/>
          <p:cNvPicPr>
            <a:picLocks noChangeAspect="1" noChangeArrowheads="1"/>
          </p:cNvPicPr>
          <p:nvPr/>
        </p:nvPicPr>
        <p:blipFill>
          <a:blip r:embed="rId8"/>
          <a:srcRect/>
          <a:stretch>
            <a:fillRect/>
          </a:stretch>
        </p:blipFill>
        <p:spPr bwMode="auto">
          <a:xfrm>
            <a:off x="5819775" y="4516438"/>
            <a:ext cx="2322513" cy="2341562"/>
          </a:xfrm>
          <a:prstGeom prst="rect">
            <a:avLst/>
          </a:prstGeom>
          <a:noFill/>
          <a:ln w="9525">
            <a:noFill/>
            <a:miter lim="800000"/>
            <a:headEnd/>
            <a:tailEnd/>
          </a:ln>
        </p:spPr>
      </p:pic>
      <p:grpSp>
        <p:nvGrpSpPr>
          <p:cNvPr id="5" name="Group 15"/>
          <p:cNvGrpSpPr>
            <a:grpSpLocks/>
          </p:cNvGrpSpPr>
          <p:nvPr/>
        </p:nvGrpSpPr>
        <p:grpSpPr bwMode="auto">
          <a:xfrm>
            <a:off x="3416300" y="3822700"/>
            <a:ext cx="2794000" cy="647700"/>
            <a:chOff x="2152" y="2408"/>
            <a:chExt cx="1760" cy="408"/>
          </a:xfrm>
        </p:grpSpPr>
        <p:sp>
          <p:nvSpPr>
            <p:cNvPr id="165904" name="Line 16"/>
            <p:cNvSpPr>
              <a:spLocks noChangeShapeType="1"/>
            </p:cNvSpPr>
            <p:nvPr/>
          </p:nvSpPr>
          <p:spPr bwMode="auto">
            <a:xfrm flipH="1">
              <a:off x="2152" y="2424"/>
              <a:ext cx="464" cy="392"/>
            </a:xfrm>
            <a:prstGeom prst="line">
              <a:avLst/>
            </a:prstGeom>
            <a:noFill/>
            <a:ln w="76200">
              <a:solidFill>
                <a:schemeClr val="tx1"/>
              </a:solidFill>
              <a:round/>
              <a:headEnd/>
              <a:tailEnd type="triangle" w="med" len="med"/>
            </a:ln>
          </p:spPr>
          <p:txBody>
            <a:bodyPr/>
            <a:lstStyle/>
            <a:p>
              <a:endParaRPr lang="en-US"/>
            </a:p>
          </p:txBody>
        </p:sp>
        <p:sp>
          <p:nvSpPr>
            <p:cNvPr id="165905" name="Line 17"/>
            <p:cNvSpPr>
              <a:spLocks noChangeShapeType="1"/>
            </p:cNvSpPr>
            <p:nvPr/>
          </p:nvSpPr>
          <p:spPr bwMode="auto">
            <a:xfrm flipH="1">
              <a:off x="2312" y="2408"/>
              <a:ext cx="1600" cy="400"/>
            </a:xfrm>
            <a:prstGeom prst="line">
              <a:avLst/>
            </a:prstGeom>
            <a:noFill/>
            <a:ln w="38100">
              <a:solidFill>
                <a:schemeClr val="tx1"/>
              </a:solidFill>
              <a:prstDash val="dash"/>
              <a:round/>
              <a:headEnd/>
              <a:tailEnd type="triangle" w="med" len="med"/>
            </a:ln>
          </p:spPr>
          <p:txBody>
            <a:bodyPr/>
            <a:lstStyle/>
            <a:p>
              <a:endParaRPr lang="en-US"/>
            </a:p>
          </p:txBody>
        </p:sp>
      </p:grpSp>
      <p:sp>
        <p:nvSpPr>
          <p:cNvPr id="18" name="Text Box 18"/>
          <p:cNvSpPr txBox="1">
            <a:spLocks noChangeArrowheads="1"/>
          </p:cNvSpPr>
          <p:nvPr/>
        </p:nvSpPr>
        <p:spPr bwMode="auto">
          <a:xfrm>
            <a:off x="466725" y="3930650"/>
            <a:ext cx="1720850" cy="1314450"/>
          </a:xfrm>
          <a:prstGeom prst="rect">
            <a:avLst/>
          </a:prstGeom>
          <a:noFill/>
          <a:ln w="9525">
            <a:noFill/>
            <a:miter lim="800000"/>
            <a:headEnd/>
            <a:tailEnd/>
          </a:ln>
        </p:spPr>
        <p:txBody>
          <a:bodyPr wrap="none">
            <a:spAutoFit/>
          </a:bodyPr>
          <a:lstStyle/>
          <a:p>
            <a:pPr eaLnBrk="1" hangingPunct="1"/>
            <a:r>
              <a:rPr lang="en-US" sz="1600">
                <a:latin typeface="Verdana" pitchFamily="34" charset="0"/>
              </a:rPr>
              <a:t>Reconstruct</a:t>
            </a:r>
          </a:p>
          <a:p>
            <a:pPr eaLnBrk="1" hangingPunct="1"/>
            <a:r>
              <a:rPr lang="en-US" sz="1600">
                <a:latin typeface="Verdana" pitchFamily="34" charset="0"/>
              </a:rPr>
              <a:t>(inverse FFT)</a:t>
            </a:r>
          </a:p>
          <a:p>
            <a:pPr eaLnBrk="1" hangingPunct="1"/>
            <a:r>
              <a:rPr lang="en-US" sz="1600">
                <a:latin typeface="Verdana" pitchFamily="34" charset="0"/>
              </a:rPr>
              <a:t>mixing the</a:t>
            </a:r>
          </a:p>
          <a:p>
            <a:pPr eaLnBrk="1" hangingPunct="1"/>
            <a:r>
              <a:rPr lang="en-US" sz="1600">
                <a:latin typeface="Verdana" pitchFamily="34" charset="0"/>
              </a:rPr>
              <a:t>magnitude and</a:t>
            </a:r>
          </a:p>
          <a:p>
            <a:pPr eaLnBrk="1" hangingPunct="1"/>
            <a:r>
              <a:rPr lang="en-US" sz="1600">
                <a:latin typeface="Verdana" pitchFamily="34" charset="0"/>
              </a:rPr>
              <a:t>phase images</a:t>
            </a:r>
          </a:p>
        </p:txBody>
      </p:sp>
      <p:grpSp>
        <p:nvGrpSpPr>
          <p:cNvPr id="6" name="Group 19"/>
          <p:cNvGrpSpPr>
            <a:grpSpLocks/>
          </p:cNvGrpSpPr>
          <p:nvPr/>
        </p:nvGrpSpPr>
        <p:grpSpPr bwMode="auto">
          <a:xfrm>
            <a:off x="2667000" y="3810000"/>
            <a:ext cx="5118100" cy="711200"/>
            <a:chOff x="1680" y="2400"/>
            <a:chExt cx="3224" cy="448"/>
          </a:xfrm>
        </p:grpSpPr>
        <p:sp>
          <p:nvSpPr>
            <p:cNvPr id="165902" name="Line 20"/>
            <p:cNvSpPr>
              <a:spLocks noChangeShapeType="1"/>
            </p:cNvSpPr>
            <p:nvPr/>
          </p:nvSpPr>
          <p:spPr bwMode="auto">
            <a:xfrm flipH="1">
              <a:off x="4472" y="2400"/>
              <a:ext cx="432" cy="448"/>
            </a:xfrm>
            <a:prstGeom prst="line">
              <a:avLst/>
            </a:prstGeom>
            <a:noFill/>
            <a:ln w="76200">
              <a:solidFill>
                <a:srgbClr val="0000FF"/>
              </a:solidFill>
              <a:round/>
              <a:headEnd/>
              <a:tailEnd type="triangle" w="med" len="med"/>
            </a:ln>
          </p:spPr>
          <p:txBody>
            <a:bodyPr/>
            <a:lstStyle/>
            <a:p>
              <a:endParaRPr lang="en-US"/>
            </a:p>
          </p:txBody>
        </p:sp>
        <p:sp>
          <p:nvSpPr>
            <p:cNvPr id="165903" name="Line 21"/>
            <p:cNvSpPr>
              <a:spLocks noChangeShapeType="1"/>
            </p:cNvSpPr>
            <p:nvPr/>
          </p:nvSpPr>
          <p:spPr bwMode="auto">
            <a:xfrm>
              <a:off x="1680" y="2408"/>
              <a:ext cx="2592" cy="400"/>
            </a:xfrm>
            <a:prstGeom prst="line">
              <a:avLst/>
            </a:prstGeom>
            <a:noFill/>
            <a:ln w="38100">
              <a:solidFill>
                <a:srgbClr val="0000FF"/>
              </a:solidFill>
              <a:prstDash val="dash"/>
              <a:round/>
              <a:headEnd/>
              <a:tailEnd type="triangle" w="med" len="med"/>
            </a:ln>
          </p:spPr>
          <p:txBody>
            <a:bodyPr/>
            <a:lstStyle/>
            <a:p>
              <a:endParaRPr lang="en-US"/>
            </a:p>
          </p:txBody>
        </p:sp>
      </p:grpSp>
      <p:grpSp>
        <p:nvGrpSpPr>
          <p:cNvPr id="7" name="Group 22"/>
          <p:cNvGrpSpPr>
            <a:grpSpLocks/>
          </p:cNvGrpSpPr>
          <p:nvPr/>
        </p:nvGrpSpPr>
        <p:grpSpPr bwMode="auto">
          <a:xfrm>
            <a:off x="466725" y="4514850"/>
            <a:ext cx="4113213" cy="2343150"/>
            <a:chOff x="294" y="2844"/>
            <a:chExt cx="2591" cy="1476"/>
          </a:xfrm>
        </p:grpSpPr>
        <p:pic>
          <p:nvPicPr>
            <p:cNvPr id="165900" name="Picture 23"/>
            <p:cNvPicPr>
              <a:picLocks noChangeAspect="1" noChangeArrowheads="1"/>
            </p:cNvPicPr>
            <p:nvPr/>
          </p:nvPicPr>
          <p:blipFill>
            <a:blip r:embed="rId9"/>
            <a:srcRect/>
            <a:stretch>
              <a:fillRect/>
            </a:stretch>
          </p:blipFill>
          <p:spPr bwMode="auto">
            <a:xfrm>
              <a:off x="1428" y="2844"/>
              <a:ext cx="1457" cy="1476"/>
            </a:xfrm>
            <a:prstGeom prst="rect">
              <a:avLst/>
            </a:prstGeom>
            <a:noFill/>
            <a:ln w="9525">
              <a:noFill/>
              <a:miter lim="800000"/>
              <a:headEnd/>
              <a:tailEnd/>
            </a:ln>
          </p:spPr>
        </p:pic>
        <p:sp>
          <p:nvSpPr>
            <p:cNvPr id="165901" name="Text Box 24"/>
            <p:cNvSpPr txBox="1">
              <a:spLocks noChangeArrowheads="1"/>
            </p:cNvSpPr>
            <p:nvPr/>
          </p:nvSpPr>
          <p:spPr bwMode="auto">
            <a:xfrm>
              <a:off x="294" y="3778"/>
              <a:ext cx="967" cy="212"/>
            </a:xfrm>
            <a:prstGeom prst="rect">
              <a:avLst/>
            </a:prstGeom>
            <a:noFill/>
            <a:ln w="9525">
              <a:noFill/>
              <a:miter lim="800000"/>
              <a:headEnd/>
              <a:tailEnd/>
            </a:ln>
          </p:spPr>
          <p:txBody>
            <a:bodyPr wrap="none">
              <a:spAutoFit/>
            </a:bodyPr>
            <a:lstStyle/>
            <a:p>
              <a:pPr eaLnBrk="1" hangingPunct="1"/>
              <a:r>
                <a:rPr lang="en-US" sz="1600">
                  <a:latin typeface="Verdana" pitchFamily="34" charset="0"/>
                </a:rPr>
                <a:t>Phase “Wins”</a:t>
              </a:r>
            </a:p>
          </p:txBody>
        </p:sp>
      </p:grpSp>
      <p:sp>
        <p:nvSpPr>
          <p:cNvPr id="25" name="Text Box 11"/>
          <p:cNvSpPr txBox="1">
            <a:spLocks noChangeArrowheads="1"/>
          </p:cNvSpPr>
          <p:nvPr/>
        </p:nvSpPr>
        <p:spPr bwMode="auto">
          <a:xfrm>
            <a:off x="265113" y="-100013"/>
            <a:ext cx="6467475" cy="585788"/>
          </a:xfrm>
          <a:prstGeom prst="rect">
            <a:avLst/>
          </a:prstGeom>
          <a:noFill/>
          <a:ln>
            <a:noFill/>
          </a:ln>
          <a:effectLst/>
          <a:extLst>
            <a:ext uri="{909E8E84-426E-40DD-AFC4-6F175D3DCCD1}"/>
            <a:ext uri="{91240B29-F687-4F45-9708-019B960494DF}"/>
            <a:ext uri="{AF507438-7753-43E0-B8FC-AC1667EBCBE1}"/>
          </a:extLst>
        </p:spPr>
        <p:txBody>
          <a:bodyPr>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Phase Carries More Information</a:t>
            </a:r>
            <a:endParaRPr lang="en-US" sz="3200" b="1" i="1" dirty="0">
              <a:solidFill>
                <a:srgbClr val="FF0000"/>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100000">
                                          <p:val>
                                            <p:strVal val="#ppt_x"/>
                                          </p:val>
                                        </p:tav>
                                      </p:tavLst>
                                    </p:anim>
                                    <p:anim calcmode="lin" valueType="num">
                                      <p:cBhvr>
                                        <p:cTn id="8" dur="500" fill="hold"/>
                                        <p:tgtEl>
                                          <p:spTgt spid="2"/>
                                        </p:tgtEl>
                                        <p:attrNameLst>
                                          <p:attrName>ppt_y</p:attrName>
                                        </p:attrNameLst>
                                      </p:cBhvr>
                                      <p:tavLst>
                                        <p:tav tm="0">
                                          <p:val>
                                            <p:strVal val="#ppt_y-#ppt_h/2"/>
                                          </p:val>
                                        </p:tav>
                                        <p:tav tm="100000">
                                          <p:val>
                                            <p:strVal val="#ppt_y"/>
                                          </p:val>
                                        </p:tav>
                                      </p:tavLst>
                                    </p:anim>
                                    <p:anim calcmode="lin" valueType="num">
                                      <p:cBhvr>
                                        <p:cTn id="9" dur="500" fill="hold"/>
                                        <p:tgtEl>
                                          <p:spTgt spid="2"/>
                                        </p:tgtEl>
                                        <p:attrNameLst>
                                          <p:attrName>ppt_w</p:attrName>
                                        </p:attrNameLst>
                                      </p:cBhvr>
                                      <p:tavLst>
                                        <p:tav tm="0">
                                          <p:val>
                                            <p:strVal val="#ppt_w"/>
                                          </p:val>
                                        </p:tav>
                                        <p:tav tm="100000">
                                          <p:val>
                                            <p:strVal val="#ppt_w"/>
                                          </p:val>
                                        </p:tav>
                                      </p:tavLst>
                                    </p:anim>
                                    <p:anim calcmode="lin" valueType="num">
                                      <p:cBhvr>
                                        <p:cTn id="10"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par>
                          <p:cTn id="15" fill="hold" nodeType="afterGroup">
                            <p:stCondLst>
                              <p:cond delay="0"/>
                            </p:stCondLst>
                            <p:childTnLst>
                              <p:par>
                                <p:cTn id="16" presetID="17" presetClass="entr" presetSubtype="1"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ppt_x</p:attrName>
                                        </p:attrNameLst>
                                      </p:cBhvr>
                                      <p:tavLst>
                                        <p:tav tm="0">
                                          <p:val>
                                            <p:strVal val="#ppt_x"/>
                                          </p:val>
                                        </p:tav>
                                        <p:tav tm="100000">
                                          <p:val>
                                            <p:strVal val="#ppt_x"/>
                                          </p:val>
                                        </p:tav>
                                      </p:tavLst>
                                    </p:anim>
                                    <p:anim calcmode="lin" valueType="num">
                                      <p:cBhvr>
                                        <p:cTn id="19" dur="500" fill="hold"/>
                                        <p:tgtEl>
                                          <p:spTgt spid="5"/>
                                        </p:tgtEl>
                                        <p:attrNameLst>
                                          <p:attrName>ppt_y</p:attrName>
                                        </p:attrNameLst>
                                      </p:cBhvr>
                                      <p:tavLst>
                                        <p:tav tm="0">
                                          <p:val>
                                            <p:strVal val="#ppt_y-#ppt_h/2"/>
                                          </p:val>
                                        </p:tav>
                                        <p:tav tm="100000">
                                          <p:val>
                                            <p:strVal val="#ppt_y"/>
                                          </p:val>
                                        </p:tav>
                                      </p:tavLst>
                                    </p:anim>
                                    <p:anim calcmode="lin" valueType="num">
                                      <p:cBhvr>
                                        <p:cTn id="20" dur="500" fill="hold"/>
                                        <p:tgtEl>
                                          <p:spTgt spid="5"/>
                                        </p:tgtEl>
                                        <p:attrNameLst>
                                          <p:attrName>ppt_w</p:attrName>
                                        </p:attrNameLst>
                                      </p:cBhvr>
                                      <p:tavLst>
                                        <p:tav tm="0">
                                          <p:val>
                                            <p:strVal val="#ppt_w"/>
                                          </p:val>
                                        </p:tav>
                                        <p:tav tm="100000">
                                          <p:val>
                                            <p:strVal val="#ppt_w"/>
                                          </p:val>
                                        </p:tav>
                                      </p:tavLst>
                                    </p:anim>
                                    <p:anim calcmode="lin" valueType="num">
                                      <p:cBhvr>
                                        <p:cTn id="21" dur="500" fill="hold"/>
                                        <p:tgtEl>
                                          <p:spTgt spid="5"/>
                                        </p:tgtEl>
                                        <p:attrNameLst>
                                          <p:attrName>ppt_h</p:attrName>
                                        </p:attrNameLst>
                                      </p:cBhvr>
                                      <p:tavLst>
                                        <p:tav tm="0">
                                          <p:val>
                                            <p:fltVal val="0"/>
                                          </p:val>
                                        </p:tav>
                                        <p:tav tm="100000">
                                          <p:val>
                                            <p:strVal val="#ppt_h"/>
                                          </p:val>
                                        </p:tav>
                                      </p:tavLst>
                                    </p:anim>
                                  </p:childTnLst>
                                </p:cTn>
                              </p:par>
                            </p:childTnLst>
                          </p:cTn>
                        </p:par>
                        <p:par>
                          <p:cTn id="22" fill="hold" nodeType="afterGroup">
                            <p:stCondLst>
                              <p:cond delay="500"/>
                            </p:stCondLst>
                            <p:childTnLst>
                              <p:par>
                                <p:cTn id="23" presetID="9" presetClass="entr" presetSubtype="0"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dissolve">
                                      <p:cBhvr>
                                        <p:cTn id="25" dur="500"/>
                                        <p:tgtEl>
                                          <p:spTgt spid="7"/>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7" presetClass="entr" presetSubtype="1"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p:cTn id="30" dur="500" fill="hold"/>
                                        <p:tgtEl>
                                          <p:spTgt spid="6"/>
                                        </p:tgtEl>
                                        <p:attrNameLst>
                                          <p:attrName>ppt_x</p:attrName>
                                        </p:attrNameLst>
                                      </p:cBhvr>
                                      <p:tavLst>
                                        <p:tav tm="0">
                                          <p:val>
                                            <p:strVal val="#ppt_x"/>
                                          </p:val>
                                        </p:tav>
                                        <p:tav tm="100000">
                                          <p:val>
                                            <p:strVal val="#ppt_x"/>
                                          </p:val>
                                        </p:tav>
                                      </p:tavLst>
                                    </p:anim>
                                    <p:anim calcmode="lin" valueType="num">
                                      <p:cBhvr>
                                        <p:cTn id="31" dur="500" fill="hold"/>
                                        <p:tgtEl>
                                          <p:spTgt spid="6"/>
                                        </p:tgtEl>
                                        <p:attrNameLst>
                                          <p:attrName>ppt_y</p:attrName>
                                        </p:attrNameLst>
                                      </p:cBhvr>
                                      <p:tavLst>
                                        <p:tav tm="0">
                                          <p:val>
                                            <p:strVal val="#ppt_y-#ppt_h/2"/>
                                          </p:val>
                                        </p:tav>
                                        <p:tav tm="100000">
                                          <p:val>
                                            <p:strVal val="#ppt_y"/>
                                          </p:val>
                                        </p:tav>
                                      </p:tavLst>
                                    </p:anim>
                                    <p:anim calcmode="lin" valueType="num">
                                      <p:cBhvr>
                                        <p:cTn id="32" dur="500" fill="hold"/>
                                        <p:tgtEl>
                                          <p:spTgt spid="6"/>
                                        </p:tgtEl>
                                        <p:attrNameLst>
                                          <p:attrName>ppt_w</p:attrName>
                                        </p:attrNameLst>
                                      </p:cBhvr>
                                      <p:tavLst>
                                        <p:tav tm="0">
                                          <p:val>
                                            <p:strVal val="#ppt_w"/>
                                          </p:val>
                                        </p:tav>
                                        <p:tav tm="100000">
                                          <p:val>
                                            <p:strVal val="#ppt_w"/>
                                          </p:val>
                                        </p:tav>
                                      </p:tavLst>
                                    </p:anim>
                                    <p:anim calcmode="lin" valueType="num">
                                      <p:cBhvr>
                                        <p:cTn id="33" dur="500" fill="hold"/>
                                        <p:tgtEl>
                                          <p:spTgt spid="6"/>
                                        </p:tgtEl>
                                        <p:attrNameLst>
                                          <p:attrName>ppt_h</p:attrName>
                                        </p:attrNameLst>
                                      </p:cBhvr>
                                      <p:tavLst>
                                        <p:tav tm="0">
                                          <p:val>
                                            <p:fltVal val="0"/>
                                          </p:val>
                                        </p:tav>
                                        <p:tav tm="100000">
                                          <p:val>
                                            <p:strVal val="#ppt_h"/>
                                          </p:val>
                                        </p:tav>
                                      </p:tavLst>
                                    </p:anim>
                                  </p:childTnLst>
                                </p:cTn>
                              </p:par>
                            </p:childTnLst>
                          </p:cTn>
                        </p:par>
                        <p:par>
                          <p:cTn id="34" fill="hold" nodeType="afterGroup">
                            <p:stCondLst>
                              <p:cond delay="500"/>
                            </p:stCondLst>
                            <p:childTnLst>
                              <p:par>
                                <p:cTn id="35" presetID="9" presetClass="entr" presetSubtype="0"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6"/>
          <p:cNvSpPr>
            <a:spLocks noChangeArrowheads="1"/>
          </p:cNvSpPr>
          <p:nvPr/>
        </p:nvSpPr>
        <p:spPr bwMode="auto">
          <a:xfrm>
            <a:off x="250825" y="3573463"/>
            <a:ext cx="8659813" cy="2787650"/>
          </a:xfrm>
          <a:prstGeom prst="rect">
            <a:avLst/>
          </a:prstGeom>
          <a:noFill/>
          <a:ln w="9525">
            <a:noFill/>
            <a:miter lim="800000"/>
            <a:headEnd/>
            <a:tailEnd/>
          </a:ln>
        </p:spPr>
        <p:txBody>
          <a:bodyPr/>
          <a:lstStyle/>
          <a:p>
            <a:pPr marL="381000" indent="-381000">
              <a:spcBef>
                <a:spcPct val="20000"/>
              </a:spcBef>
            </a:pPr>
            <a:endParaRPr lang="en-US" sz="2800">
              <a:solidFill>
                <a:schemeClr val="hlink"/>
              </a:solidFill>
            </a:endParaRPr>
          </a:p>
          <a:p>
            <a:pPr marL="381000" indent="-381000">
              <a:spcBef>
                <a:spcPct val="20000"/>
              </a:spcBef>
              <a:buFont typeface="Symbol" pitchFamily="18" charset="2"/>
              <a:buChar char="·"/>
            </a:pPr>
            <a:r>
              <a:rPr lang="en-US">
                <a:latin typeface="Verdana" pitchFamily="34" charset="0"/>
              </a:rPr>
              <a:t>Filtering in the spatial/time domain with h(x, y) is equivalent to filtering in the frequency domain with H(u,v), where </a:t>
            </a:r>
            <a:r>
              <a:rPr lang="en-GB">
                <a:latin typeface="Verdana" pitchFamily="34" charset="0"/>
              </a:rPr>
              <a:t>F and H are the DFT </a:t>
            </a:r>
            <a:r>
              <a:rPr lang="en-US">
                <a:latin typeface="Verdana" pitchFamily="34" charset="0"/>
              </a:rPr>
              <a:t>of f and h respectively</a:t>
            </a:r>
          </a:p>
          <a:p>
            <a:pPr marL="381000" indent="-381000">
              <a:spcBef>
                <a:spcPct val="20000"/>
              </a:spcBef>
              <a:buFont typeface="Symbol" pitchFamily="18" charset="2"/>
              <a:buChar char="·"/>
            </a:pPr>
            <a:r>
              <a:rPr lang="en-US">
                <a:latin typeface="Verdana" pitchFamily="34" charset="0"/>
              </a:rPr>
              <a:t>Multiplication on the right hand side is component-wise, i.e. |F(u,v)| x |H(u,v)|  </a:t>
            </a:r>
            <a:r>
              <a:rPr lang="en-GB">
                <a:latin typeface="Verdana" pitchFamily="34" charset="0"/>
              </a:rPr>
              <a:t> </a:t>
            </a:r>
            <a:endParaRPr lang="en-US">
              <a:latin typeface="Verdana" pitchFamily="34" charset="0"/>
            </a:endParaRPr>
          </a:p>
        </p:txBody>
      </p:sp>
      <p:sp>
        <p:nvSpPr>
          <p:cNvPr id="166915" name="AutoShape 7"/>
          <p:cNvSpPr>
            <a:spLocks noChangeArrowheads="1"/>
          </p:cNvSpPr>
          <p:nvPr/>
        </p:nvSpPr>
        <p:spPr bwMode="auto">
          <a:xfrm>
            <a:off x="2339975" y="2276475"/>
            <a:ext cx="152400" cy="457200"/>
          </a:xfrm>
          <a:prstGeom prst="downArrow">
            <a:avLst>
              <a:gd name="adj1" fmla="val 50000"/>
              <a:gd name="adj2" fmla="val 75000"/>
            </a:avLst>
          </a:prstGeom>
          <a:solidFill>
            <a:schemeClr val="accent1"/>
          </a:solidFill>
          <a:ln w="9525">
            <a:solidFill>
              <a:schemeClr val="bg2"/>
            </a:solidFill>
            <a:miter lim="800000"/>
            <a:headEnd/>
            <a:tailEnd/>
          </a:ln>
        </p:spPr>
        <p:txBody>
          <a:bodyPr wrap="none" anchor="ctr"/>
          <a:lstStyle/>
          <a:p>
            <a:endParaRPr lang="en-MY">
              <a:latin typeface="Verdana" pitchFamily="34" charset="0"/>
            </a:endParaRPr>
          </a:p>
        </p:txBody>
      </p:sp>
      <p:sp>
        <p:nvSpPr>
          <p:cNvPr id="166916" name="Text Box 8"/>
          <p:cNvSpPr txBox="1">
            <a:spLocks noChangeArrowheads="1"/>
          </p:cNvSpPr>
          <p:nvPr/>
        </p:nvSpPr>
        <p:spPr bwMode="auto">
          <a:xfrm>
            <a:off x="5076825" y="2924175"/>
            <a:ext cx="3527425" cy="822325"/>
          </a:xfrm>
          <a:prstGeom prst="rect">
            <a:avLst/>
          </a:prstGeom>
          <a:noFill/>
          <a:ln w="9525">
            <a:noFill/>
            <a:miter lim="800000"/>
            <a:headEnd/>
            <a:tailEnd/>
          </a:ln>
        </p:spPr>
        <p:txBody>
          <a:bodyPr>
            <a:spAutoFit/>
          </a:bodyPr>
          <a:lstStyle/>
          <a:p>
            <a:pPr>
              <a:spcBef>
                <a:spcPct val="50000"/>
              </a:spcBef>
            </a:pPr>
            <a:r>
              <a:rPr lang="en-US">
                <a:latin typeface="Verdana" pitchFamily="34" charset="0"/>
              </a:rPr>
              <a:t>multiplication in the frequency domain</a:t>
            </a:r>
          </a:p>
        </p:txBody>
      </p:sp>
      <p:sp>
        <p:nvSpPr>
          <p:cNvPr id="166917" name="Text Box 9"/>
          <p:cNvSpPr txBox="1">
            <a:spLocks noChangeArrowheads="1"/>
          </p:cNvSpPr>
          <p:nvPr/>
        </p:nvSpPr>
        <p:spPr bwMode="auto">
          <a:xfrm>
            <a:off x="684213" y="2997200"/>
            <a:ext cx="3382962" cy="822325"/>
          </a:xfrm>
          <a:prstGeom prst="rect">
            <a:avLst/>
          </a:prstGeom>
          <a:noFill/>
          <a:ln w="9525">
            <a:noFill/>
            <a:miter lim="800000"/>
            <a:headEnd/>
            <a:tailEnd/>
          </a:ln>
        </p:spPr>
        <p:txBody>
          <a:bodyPr>
            <a:spAutoFit/>
          </a:bodyPr>
          <a:lstStyle/>
          <a:p>
            <a:pPr>
              <a:spcBef>
                <a:spcPct val="50000"/>
              </a:spcBef>
            </a:pPr>
            <a:r>
              <a:rPr lang="en-US">
                <a:latin typeface="Verdana" pitchFamily="34" charset="0"/>
              </a:rPr>
              <a:t>convolution in the spatial/time domain</a:t>
            </a:r>
          </a:p>
        </p:txBody>
      </p:sp>
      <p:sp>
        <p:nvSpPr>
          <p:cNvPr id="166918" name="Text Box 4"/>
          <p:cNvSpPr txBox="1">
            <a:spLocks noChangeArrowheads="1"/>
          </p:cNvSpPr>
          <p:nvPr/>
        </p:nvSpPr>
        <p:spPr bwMode="auto">
          <a:xfrm>
            <a:off x="4787900" y="1412875"/>
            <a:ext cx="2879725" cy="519113"/>
          </a:xfrm>
          <a:prstGeom prst="rect">
            <a:avLst/>
          </a:prstGeom>
          <a:noFill/>
          <a:ln w="9525">
            <a:noFill/>
            <a:miter lim="800000"/>
            <a:headEnd/>
            <a:tailEnd/>
          </a:ln>
        </p:spPr>
        <p:txBody>
          <a:bodyPr>
            <a:spAutoFit/>
          </a:bodyPr>
          <a:lstStyle/>
          <a:p>
            <a:pPr>
              <a:spcBef>
                <a:spcPct val="20000"/>
              </a:spcBef>
            </a:pPr>
            <a:r>
              <a:rPr lang="en-US" sz="2800">
                <a:latin typeface="Verdana" pitchFamily="34" charset="0"/>
              </a:rPr>
              <a:t>F(u,v)</a:t>
            </a:r>
            <a:r>
              <a:rPr lang="en-US" sz="2800" b="1">
                <a:latin typeface="Verdana" pitchFamily="34" charset="0"/>
              </a:rPr>
              <a:t> </a:t>
            </a:r>
            <a:r>
              <a:rPr lang="en-US" sz="2800" b="1">
                <a:latin typeface="Verdana" pitchFamily="34" charset="0"/>
                <a:cs typeface="Times New Roman" pitchFamily="18" charset="0"/>
                <a:sym typeface="Symbol" pitchFamily="18" charset="2"/>
              </a:rPr>
              <a:t> </a:t>
            </a:r>
            <a:r>
              <a:rPr lang="en-US" sz="2800">
                <a:latin typeface="Verdana" pitchFamily="34" charset="0"/>
              </a:rPr>
              <a:t>H(u,v)</a:t>
            </a:r>
            <a:endParaRPr lang="en-US" sz="2800" b="1">
              <a:latin typeface="Verdana" pitchFamily="34" charset="0"/>
            </a:endParaRPr>
          </a:p>
        </p:txBody>
      </p:sp>
      <p:sp>
        <p:nvSpPr>
          <p:cNvPr id="166919" name="Text Box 5"/>
          <p:cNvSpPr txBox="1">
            <a:spLocks noChangeArrowheads="1"/>
          </p:cNvSpPr>
          <p:nvPr/>
        </p:nvSpPr>
        <p:spPr bwMode="auto">
          <a:xfrm>
            <a:off x="1258888" y="1412875"/>
            <a:ext cx="4191000" cy="519113"/>
          </a:xfrm>
          <a:prstGeom prst="rect">
            <a:avLst/>
          </a:prstGeom>
          <a:noFill/>
          <a:ln w="9525">
            <a:noFill/>
            <a:miter lim="800000"/>
            <a:headEnd/>
            <a:tailEnd/>
          </a:ln>
        </p:spPr>
        <p:txBody>
          <a:bodyPr>
            <a:spAutoFit/>
          </a:bodyPr>
          <a:lstStyle/>
          <a:p>
            <a:pPr>
              <a:spcBef>
                <a:spcPct val="20000"/>
              </a:spcBef>
            </a:pPr>
            <a:r>
              <a:rPr lang="en-US" sz="2800">
                <a:latin typeface="Verdana" pitchFamily="34" charset="0"/>
              </a:rPr>
              <a:t>f(x,y) *</a:t>
            </a:r>
            <a:r>
              <a:rPr lang="en-US">
                <a:latin typeface="Verdana" pitchFamily="34" charset="0"/>
              </a:rPr>
              <a:t> </a:t>
            </a:r>
            <a:r>
              <a:rPr lang="en-US" sz="2800">
                <a:latin typeface="Verdana" pitchFamily="34" charset="0"/>
              </a:rPr>
              <a:t>h(x,y)</a:t>
            </a:r>
            <a:endParaRPr lang="en-US" sz="3200"/>
          </a:p>
        </p:txBody>
      </p:sp>
      <p:sp>
        <p:nvSpPr>
          <p:cNvPr id="166920" name="AutoShape 10"/>
          <p:cNvSpPr>
            <a:spLocks noChangeArrowheads="1"/>
          </p:cNvSpPr>
          <p:nvPr/>
        </p:nvSpPr>
        <p:spPr bwMode="auto">
          <a:xfrm rot="5400000">
            <a:off x="4216400" y="1481138"/>
            <a:ext cx="304800" cy="457200"/>
          </a:xfrm>
          <a:prstGeom prst="upDownArrow">
            <a:avLst>
              <a:gd name="adj1" fmla="val 50000"/>
              <a:gd name="adj2" fmla="val 30000"/>
            </a:avLst>
          </a:prstGeom>
          <a:solidFill>
            <a:schemeClr val="accent1"/>
          </a:solidFill>
          <a:ln w="9525">
            <a:solidFill>
              <a:schemeClr val="bg2"/>
            </a:solidFill>
            <a:miter lim="800000"/>
            <a:headEnd/>
            <a:tailEnd/>
          </a:ln>
        </p:spPr>
        <p:txBody>
          <a:bodyPr wrap="none" anchor="ctr"/>
          <a:lstStyle/>
          <a:p>
            <a:endParaRPr lang="en-MY">
              <a:latin typeface="Verdana" pitchFamily="34" charset="0"/>
            </a:endParaRPr>
          </a:p>
        </p:txBody>
      </p:sp>
      <p:sp>
        <p:nvSpPr>
          <p:cNvPr id="166921" name="AutoShape 13"/>
          <p:cNvSpPr>
            <a:spLocks noChangeArrowheads="1"/>
          </p:cNvSpPr>
          <p:nvPr/>
        </p:nvSpPr>
        <p:spPr bwMode="auto">
          <a:xfrm>
            <a:off x="6372225" y="2205038"/>
            <a:ext cx="152400" cy="457200"/>
          </a:xfrm>
          <a:prstGeom prst="downArrow">
            <a:avLst>
              <a:gd name="adj1" fmla="val 50000"/>
              <a:gd name="adj2" fmla="val 75000"/>
            </a:avLst>
          </a:prstGeom>
          <a:solidFill>
            <a:schemeClr val="accent1"/>
          </a:solidFill>
          <a:ln w="9525">
            <a:solidFill>
              <a:schemeClr val="bg2"/>
            </a:solidFill>
            <a:miter lim="800000"/>
            <a:headEnd/>
            <a:tailEnd/>
          </a:ln>
        </p:spPr>
        <p:txBody>
          <a:bodyPr wrap="none" anchor="ctr"/>
          <a:lstStyle/>
          <a:p>
            <a:endParaRPr lang="en-MY">
              <a:latin typeface="Verdana" pitchFamily="34" charset="0"/>
            </a:endParaRPr>
          </a:p>
        </p:txBody>
      </p:sp>
      <p:sp>
        <p:nvSpPr>
          <p:cNvPr id="11" name="Text Box 11"/>
          <p:cNvSpPr txBox="1">
            <a:spLocks noChangeArrowheads="1"/>
          </p:cNvSpPr>
          <p:nvPr/>
        </p:nvSpPr>
        <p:spPr bwMode="auto">
          <a:xfrm>
            <a:off x="265113" y="-100013"/>
            <a:ext cx="6467475" cy="585788"/>
          </a:xfrm>
          <a:prstGeom prst="rect">
            <a:avLst/>
          </a:prstGeom>
          <a:noFill/>
          <a:ln>
            <a:noFill/>
          </a:ln>
          <a:effectLst/>
          <a:extLst>
            <a:ext uri="{909E8E84-426E-40DD-AFC4-6F175D3DCCD1}"/>
            <a:ext uri="{91240B29-F687-4F45-9708-019B960494DF}"/>
            <a:ext uri="{AF507438-7753-43E0-B8FC-AC1667EBCBE1}"/>
          </a:extLst>
        </p:spPr>
        <p:txBody>
          <a:bodyPr>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Convolution Theorem</a:t>
            </a:r>
            <a:endParaRPr lang="en-US" sz="3200" b="1" i="1" dirty="0">
              <a:solidFill>
                <a:srgbClr val="FF0000"/>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7" name="Picture 2"/>
          <p:cNvPicPr>
            <a:picLocks noChangeAspect="1" noChangeArrowheads="1"/>
          </p:cNvPicPr>
          <p:nvPr/>
        </p:nvPicPr>
        <p:blipFill>
          <a:blip r:embed="rId3"/>
          <a:srcRect b="10715"/>
          <a:stretch>
            <a:fillRect/>
          </a:stretch>
        </p:blipFill>
        <p:spPr bwMode="auto">
          <a:xfrm>
            <a:off x="288925" y="2411413"/>
            <a:ext cx="8534400" cy="3810000"/>
          </a:xfrm>
          <a:prstGeom prst="rect">
            <a:avLst/>
          </a:prstGeom>
          <a:noFill/>
          <a:ln w="9525">
            <a:noFill/>
            <a:miter lim="800000"/>
            <a:headEnd/>
            <a:tailEnd/>
          </a:ln>
        </p:spPr>
      </p:pic>
      <p:sp>
        <p:nvSpPr>
          <p:cNvPr id="47108" name="Text Box 3"/>
          <p:cNvSpPr txBox="1">
            <a:spLocks noChangeArrowheads="1"/>
          </p:cNvSpPr>
          <p:nvPr/>
        </p:nvSpPr>
        <p:spPr bwMode="auto">
          <a:xfrm>
            <a:off x="304800" y="952500"/>
            <a:ext cx="6021388" cy="523875"/>
          </a:xfrm>
          <a:prstGeom prst="rect">
            <a:avLst/>
          </a:prstGeom>
          <a:noFill/>
          <a:ln w="9525">
            <a:noFill/>
            <a:miter lim="800000"/>
            <a:headEnd/>
            <a:tailEnd/>
          </a:ln>
        </p:spPr>
        <p:txBody>
          <a:bodyPr wrap="none">
            <a:spAutoFit/>
          </a:bodyPr>
          <a:lstStyle/>
          <a:p>
            <a:pPr eaLnBrk="1" hangingPunct="1"/>
            <a:r>
              <a:rPr lang="en-US" sz="2800"/>
              <a:t>From the property of Fourier Transform:</a:t>
            </a:r>
          </a:p>
        </p:txBody>
      </p:sp>
      <p:graphicFrame>
        <p:nvGraphicFramePr>
          <p:cNvPr id="47106" name="Object 4"/>
          <p:cNvGraphicFramePr>
            <a:graphicFrameLocks noChangeAspect="1"/>
          </p:cNvGraphicFramePr>
          <p:nvPr/>
        </p:nvGraphicFramePr>
        <p:xfrm>
          <a:off x="481013" y="1677988"/>
          <a:ext cx="7535862" cy="455612"/>
        </p:xfrm>
        <a:graphic>
          <a:graphicData uri="http://schemas.openxmlformats.org/presentationml/2006/ole">
            <p:oleObj spid="_x0000_s616450" name="Equation" r:id="rId4" imgW="3378200" imgH="203200" progId="Equation.3">
              <p:embed/>
            </p:oleObj>
          </a:graphicData>
        </a:graphic>
      </p:graphicFrame>
      <p:sp>
        <p:nvSpPr>
          <p:cNvPr id="47109" name="Text Box 5"/>
          <p:cNvSpPr txBox="1">
            <a:spLocks noChangeArrowheads="1"/>
          </p:cNvSpPr>
          <p:nvPr/>
        </p:nvSpPr>
        <p:spPr bwMode="auto">
          <a:xfrm>
            <a:off x="2076450" y="4724400"/>
            <a:ext cx="5159375" cy="1384300"/>
          </a:xfrm>
          <a:prstGeom prst="rect">
            <a:avLst/>
          </a:prstGeom>
          <a:noFill/>
          <a:ln w="9525">
            <a:noFill/>
            <a:miter lim="800000"/>
            <a:headEnd/>
            <a:tailEnd/>
          </a:ln>
        </p:spPr>
        <p:txBody>
          <a:bodyPr>
            <a:spAutoFit/>
          </a:bodyPr>
          <a:lstStyle/>
          <a:p>
            <a:pPr eaLnBrk="1" hangingPunct="1"/>
            <a:r>
              <a:rPr lang="en-US" sz="2800"/>
              <a:t>multiplication in the frequency domain is easier than convolution in the spatial domain.</a:t>
            </a:r>
          </a:p>
        </p:txBody>
      </p:sp>
      <p:sp>
        <p:nvSpPr>
          <p:cNvPr id="7" name="Text Box 11"/>
          <p:cNvSpPr txBox="1">
            <a:spLocks noChangeArrowheads="1"/>
          </p:cNvSpPr>
          <p:nvPr/>
        </p:nvSpPr>
        <p:spPr bwMode="auto">
          <a:xfrm>
            <a:off x="265113" y="-100013"/>
            <a:ext cx="6467475" cy="585788"/>
          </a:xfrm>
          <a:prstGeom prst="rect">
            <a:avLst/>
          </a:prstGeom>
          <a:noFill/>
          <a:ln>
            <a:noFill/>
          </a:ln>
          <a:effectLst/>
          <a:extLst>
            <a:ext uri="{909E8E84-426E-40DD-AFC4-6F175D3DCCD1}"/>
            <a:ext uri="{91240B29-F687-4F45-9708-019B960494DF}"/>
            <a:ext uri="{AF507438-7753-43E0-B8FC-AC1667EBCBE1}"/>
          </a:extLst>
        </p:spPr>
        <p:txBody>
          <a:bodyPr>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Basic Filtering Steps</a:t>
            </a:r>
            <a:endParaRPr lang="en-US" sz="3200" b="1" i="1" dirty="0">
              <a:solidFill>
                <a:srgbClr val="FF0000"/>
              </a:solidFill>
              <a:latin typeface="Arial" panose="020B0604020202020204" pitchFamily="34" charset="0"/>
              <a:cs typeface="Arial" panose="020B0604020202020204" pitchFamily="34" charset="0"/>
            </a:endParaRPr>
          </a:p>
        </p:txBody>
      </p:sp>
      <p:sp>
        <p:nvSpPr>
          <p:cNvPr id="8" name="TextBox 7"/>
          <p:cNvSpPr txBox="1"/>
          <p:nvPr/>
        </p:nvSpPr>
        <p:spPr>
          <a:xfrm>
            <a:off x="2000232" y="4143380"/>
            <a:ext cx="1571636" cy="369332"/>
          </a:xfrm>
          <a:prstGeom prst="rect">
            <a:avLst/>
          </a:prstGeom>
          <a:noFill/>
        </p:spPr>
        <p:txBody>
          <a:bodyPr wrap="square" rtlCol="0">
            <a:spAutoFit/>
          </a:bodyPr>
          <a:lstStyle/>
          <a:p>
            <a:r>
              <a:rPr lang="en-IN" dirty="0" smtClean="0"/>
              <a:t>(-1)</a:t>
            </a:r>
            <a:r>
              <a:rPr lang="en-IN" baseline="30000" dirty="0" smtClean="0"/>
              <a:t>(</a:t>
            </a:r>
            <a:r>
              <a:rPr lang="en-IN" baseline="30000" dirty="0" err="1" smtClean="0"/>
              <a:t>x+y</a:t>
            </a:r>
            <a:r>
              <a:rPr lang="en-IN" baseline="30000" dirty="0" smtClean="0"/>
              <a:t>)</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nSpc>
                <a:spcPct val="100000"/>
              </a:lnSpc>
            </a:pPr>
            <a:fld id="{1B56F33A-D2BC-4F4B-8193-BDD6148E4E12}" type="datetime1">
              <a:rPr lang="en-US" sz="1400" b="0" strike="noStrike" spc="-1" smtClean="0">
                <a:solidFill>
                  <a:srgbClr val="000000"/>
                </a:solidFill>
                <a:uFill>
                  <a:solidFill>
                    <a:srgbClr val="FFFFFF"/>
                  </a:solidFill>
                </a:uFill>
                <a:latin typeface="Times New Roman"/>
              </a:rPr>
              <a:pPr>
                <a:lnSpc>
                  <a:spcPct val="100000"/>
                </a:lnSpc>
              </a:pPr>
              <a:t>10/16/2023</a:t>
            </a:fld>
            <a:endParaRPr lang="en-IN" sz="1400" b="0" strike="noStrike" spc="-1">
              <a:solidFill>
                <a:srgbClr val="000000"/>
              </a:solidFill>
              <a:uFill>
                <a:solidFill>
                  <a:srgbClr val="FFFFFF"/>
                </a:solidFill>
              </a:uFill>
              <a:latin typeface="Times New Roman"/>
            </a:endParaRPr>
          </a:p>
        </p:txBody>
      </p:sp>
      <p:sp>
        <p:nvSpPr>
          <p:cNvPr id="3" name="Slide Number Placeholder 2"/>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24</a:t>
            </a:fld>
            <a:endParaRPr lang="en-IN" sz="1400" b="0" strike="noStrike" spc="-1">
              <a:solidFill>
                <a:srgbClr val="000000"/>
              </a:solidFill>
              <a:uFill>
                <a:solidFill>
                  <a:srgbClr val="FFFFFF"/>
                </a:solidFill>
              </a:uFill>
              <a:latin typeface="Times New Roman"/>
            </a:endParaRPr>
          </a:p>
        </p:txBody>
      </p:sp>
      <p:sp>
        <p:nvSpPr>
          <p:cNvPr id="4" name="TextBox 3"/>
          <p:cNvSpPr txBox="1"/>
          <p:nvPr/>
        </p:nvSpPr>
        <p:spPr>
          <a:xfrm>
            <a:off x="571472" y="285728"/>
            <a:ext cx="7643866" cy="584775"/>
          </a:xfrm>
          <a:prstGeom prst="rect">
            <a:avLst/>
          </a:prstGeom>
          <a:noFill/>
        </p:spPr>
        <p:txBody>
          <a:bodyPr wrap="square" rtlCol="0">
            <a:spAutoFit/>
          </a:bodyPr>
          <a:lstStyle/>
          <a:p>
            <a:r>
              <a:rPr lang="en-IN" sz="3200" dirty="0" smtClean="0"/>
              <a:t>Ideal low pass filter </a:t>
            </a:r>
            <a:r>
              <a:rPr lang="en-US" sz="3200" b="1" dirty="0" smtClean="0"/>
              <a:t>(ILPF)</a:t>
            </a:r>
            <a:endParaRPr lang="en-US" sz="3200" dirty="0"/>
          </a:p>
        </p:txBody>
      </p:sp>
      <p:sp>
        <p:nvSpPr>
          <p:cNvPr id="5" name="TextBox 4"/>
          <p:cNvSpPr txBox="1"/>
          <p:nvPr/>
        </p:nvSpPr>
        <p:spPr>
          <a:xfrm>
            <a:off x="428596" y="1071546"/>
            <a:ext cx="8429684" cy="5632311"/>
          </a:xfrm>
          <a:prstGeom prst="rect">
            <a:avLst/>
          </a:prstGeom>
          <a:noFill/>
        </p:spPr>
        <p:txBody>
          <a:bodyPr wrap="square" rtlCol="0">
            <a:spAutoFit/>
          </a:bodyPr>
          <a:lstStyle/>
          <a:p>
            <a:pPr>
              <a:buFont typeface="Wingdings" pitchFamily="2" charset="2"/>
              <a:buChar char="§"/>
            </a:pPr>
            <a:r>
              <a:rPr lang="en-US" dirty="0" smtClean="0"/>
              <a:t> Is used for image smoothing in the frequency domain. </a:t>
            </a:r>
          </a:p>
          <a:p>
            <a:pPr>
              <a:buFont typeface="Wingdings" pitchFamily="2" charset="2"/>
              <a:buChar char="§"/>
            </a:pPr>
            <a:endParaRPr lang="en-US" dirty="0" smtClean="0"/>
          </a:p>
          <a:p>
            <a:pPr>
              <a:buFont typeface="Wingdings" pitchFamily="2" charset="2"/>
              <a:buChar char="§"/>
            </a:pPr>
            <a:r>
              <a:rPr lang="en-US" dirty="0" smtClean="0"/>
              <a:t>A theoretical filter that allows low-frequency components of a signal to pass through unchanged </a:t>
            </a:r>
          </a:p>
          <a:p>
            <a:pPr>
              <a:buFont typeface="Wingdings" pitchFamily="2" charset="2"/>
              <a:buChar char="§"/>
            </a:pPr>
            <a:endParaRPr lang="en-US" dirty="0" smtClean="0"/>
          </a:p>
          <a:p>
            <a:pPr>
              <a:buFont typeface="Wingdings" pitchFamily="2" charset="2"/>
              <a:buChar char="§"/>
            </a:pPr>
            <a:r>
              <a:rPr lang="en-US" dirty="0" smtClean="0"/>
              <a:t>Attenuate high-frequency components  (noise) completely.</a:t>
            </a:r>
          </a:p>
          <a:p>
            <a:pPr>
              <a:buFont typeface="Wingdings" pitchFamily="2" charset="2"/>
              <a:buChar char="§"/>
            </a:pPr>
            <a:endParaRPr lang="en-IN" dirty="0" smtClean="0"/>
          </a:p>
          <a:p>
            <a:pPr>
              <a:buFont typeface="Wingdings" pitchFamily="2" charset="2"/>
              <a:buChar char="§"/>
            </a:pPr>
            <a:r>
              <a:rPr lang="en-US" dirty="0" smtClean="0"/>
              <a:t>Has a sharp transition from the </a:t>
            </a:r>
            <a:r>
              <a:rPr lang="en-US" dirty="0" err="1" smtClean="0"/>
              <a:t>passband</a:t>
            </a:r>
            <a:r>
              <a:rPr lang="en-US" dirty="0" smtClean="0"/>
              <a:t> (where frequencies are allowed to pass) to the </a:t>
            </a:r>
            <a:r>
              <a:rPr lang="en-US" dirty="0" err="1" smtClean="0"/>
              <a:t>stopband</a:t>
            </a:r>
            <a:r>
              <a:rPr lang="en-US" dirty="0" smtClean="0"/>
              <a:t> (where frequencies are attenuated).</a:t>
            </a:r>
          </a:p>
          <a:p>
            <a:pPr>
              <a:buFont typeface="Wingdings" pitchFamily="2" charset="2"/>
              <a:buChar char="§"/>
            </a:pPr>
            <a:endParaRPr lang="en-IN" dirty="0" smtClean="0"/>
          </a:p>
          <a:p>
            <a:pPr>
              <a:buFont typeface="Wingdings" pitchFamily="2" charset="2"/>
              <a:buChar char="§"/>
            </a:pPr>
            <a:endParaRPr lang="en-IN" dirty="0" smtClean="0"/>
          </a:p>
          <a:p>
            <a:pPr>
              <a:buFont typeface="Wingdings" pitchFamily="2" charset="2"/>
              <a:buChar char="§"/>
            </a:pPr>
            <a:endParaRPr lang="en-IN" dirty="0" smtClean="0"/>
          </a:p>
          <a:p>
            <a:pPr>
              <a:buFont typeface="Wingdings" pitchFamily="2" charset="2"/>
              <a:buChar char="§"/>
            </a:pPr>
            <a:endParaRPr lang="en-IN" dirty="0" smtClean="0"/>
          </a:p>
          <a:p>
            <a:pPr>
              <a:buFont typeface="Wingdings" pitchFamily="2" charset="2"/>
              <a:buChar char="§"/>
            </a:pPr>
            <a:endParaRPr lang="en-IN" dirty="0" smtClean="0"/>
          </a:p>
          <a:p>
            <a:pPr>
              <a:buFont typeface="Wingdings" pitchFamily="2" charset="2"/>
              <a:buChar char="§"/>
            </a:pPr>
            <a:endParaRPr lang="en-IN" dirty="0" smtClean="0"/>
          </a:p>
          <a:p>
            <a:r>
              <a:rPr lang="en-IN" dirty="0" smtClean="0"/>
              <a:t>D</a:t>
            </a:r>
            <a:r>
              <a:rPr lang="en-IN" baseline="-25000" dirty="0" smtClean="0"/>
              <a:t>0</a:t>
            </a:r>
            <a:r>
              <a:rPr lang="en-IN" dirty="0" smtClean="0"/>
              <a:t>  </a:t>
            </a:r>
            <a:r>
              <a:rPr lang="en-IN" dirty="0" err="1" smtClean="0"/>
              <a:t>i</a:t>
            </a:r>
            <a:r>
              <a:rPr lang="en-IN" dirty="0" smtClean="0"/>
              <a:t> a positive constant known as </a:t>
            </a:r>
            <a:r>
              <a:rPr lang="en-IN" dirty="0" err="1" smtClean="0"/>
              <a:t>cutoff</a:t>
            </a:r>
            <a:r>
              <a:rPr lang="en-IN" dirty="0" smtClean="0"/>
              <a:t> frequency.</a:t>
            </a:r>
          </a:p>
          <a:p>
            <a:endParaRPr lang="en-IN" dirty="0" smtClean="0"/>
          </a:p>
          <a:p>
            <a:r>
              <a:rPr lang="en-IN" dirty="0" smtClean="0"/>
              <a:t>D(</a:t>
            </a:r>
            <a:r>
              <a:rPr lang="en-IN" dirty="0" err="1" smtClean="0"/>
              <a:t>u,v</a:t>
            </a:r>
            <a:r>
              <a:rPr lang="en-IN" dirty="0" smtClean="0"/>
              <a:t>) : </a:t>
            </a:r>
            <a:r>
              <a:rPr lang="en-US" i="1" dirty="0" smtClean="0"/>
              <a:t>Euclidean Distance from any point (u, v) to the origin of the frequency plane</a:t>
            </a:r>
          </a:p>
          <a:p>
            <a:endParaRPr lang="en-US" i="1" dirty="0" smtClean="0"/>
          </a:p>
          <a:p>
            <a:r>
              <a:rPr lang="en-IN" dirty="0" smtClean="0"/>
              <a:t>  </a:t>
            </a:r>
            <a:endParaRPr lang="en-US" dirty="0" smtClean="0"/>
          </a:p>
        </p:txBody>
      </p:sp>
      <p:sp>
        <p:nvSpPr>
          <p:cNvPr id="739330" name="AutoShape 2" descr=" $H(u, v)=\left\{\begin{array}{ll}1 &amp; D(u, v) \leq D_{0} \\ 0 &amp; D(u, v)&gt;D_{0}\end{array}\right.$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graphicFrame>
        <p:nvGraphicFramePr>
          <p:cNvPr id="7" name="Object 6"/>
          <p:cNvGraphicFramePr>
            <a:graphicFrameLocks noChangeAspect="1"/>
          </p:cNvGraphicFramePr>
          <p:nvPr/>
        </p:nvGraphicFramePr>
        <p:xfrm>
          <a:off x="1500166" y="3714752"/>
          <a:ext cx="3947889" cy="1071570"/>
        </p:xfrm>
        <a:graphic>
          <a:graphicData uri="http://schemas.openxmlformats.org/presentationml/2006/ole">
            <p:oleObj spid="_x0000_s739331" name="Equation" r:id="rId3" imgW="1777680" imgH="482400" progId="Equation.3">
              <p:embed/>
            </p:oleObj>
          </a:graphicData>
        </a:graphic>
      </p:graphicFrame>
      <p:graphicFrame>
        <p:nvGraphicFramePr>
          <p:cNvPr id="8" name="Object 7"/>
          <p:cNvGraphicFramePr>
            <a:graphicFrameLocks noChangeAspect="1"/>
          </p:cNvGraphicFramePr>
          <p:nvPr/>
        </p:nvGraphicFramePr>
        <p:xfrm>
          <a:off x="1857356" y="6143644"/>
          <a:ext cx="2071702" cy="455774"/>
        </p:xfrm>
        <a:graphic>
          <a:graphicData uri="http://schemas.openxmlformats.org/presentationml/2006/ole">
            <p:oleObj spid="_x0000_s739332" name="Equation" r:id="rId4" imgW="1269720" imgH="279360" progId="Equation.3">
              <p:embed/>
            </p:oleObj>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nSpc>
                <a:spcPct val="100000"/>
              </a:lnSpc>
            </a:pPr>
            <a:fld id="{1B56F33A-D2BC-4F4B-8193-BDD6148E4E12}" type="datetime1">
              <a:rPr lang="en-US" sz="1400" b="0" strike="noStrike" spc="-1" smtClean="0">
                <a:solidFill>
                  <a:srgbClr val="000000"/>
                </a:solidFill>
                <a:uFill>
                  <a:solidFill>
                    <a:srgbClr val="FFFFFF"/>
                  </a:solidFill>
                </a:uFill>
                <a:latin typeface="Times New Roman"/>
              </a:rPr>
              <a:pPr>
                <a:lnSpc>
                  <a:spcPct val="100000"/>
                </a:lnSpc>
              </a:pPr>
              <a:t>10/16/2023</a:t>
            </a:fld>
            <a:endParaRPr lang="en-IN" sz="1400" b="0" strike="noStrike" spc="-1">
              <a:solidFill>
                <a:srgbClr val="000000"/>
              </a:solidFill>
              <a:uFill>
                <a:solidFill>
                  <a:srgbClr val="FFFFFF"/>
                </a:solidFill>
              </a:uFill>
              <a:latin typeface="Times New Roman"/>
            </a:endParaRPr>
          </a:p>
        </p:txBody>
      </p:sp>
      <p:sp>
        <p:nvSpPr>
          <p:cNvPr id="3" name="Slide Number Placeholder 2"/>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25</a:t>
            </a:fld>
            <a:endParaRPr lang="en-IN" sz="1400" b="0" strike="noStrike" spc="-1">
              <a:solidFill>
                <a:srgbClr val="000000"/>
              </a:solidFill>
              <a:uFill>
                <a:solidFill>
                  <a:srgbClr val="FFFFFF"/>
                </a:solidFill>
              </a:uFill>
              <a:latin typeface="Times New Roman"/>
            </a:endParaRPr>
          </a:p>
        </p:txBody>
      </p:sp>
      <p:cxnSp>
        <p:nvCxnSpPr>
          <p:cNvPr id="7" name="Straight Arrow Connector 6"/>
          <p:cNvCxnSpPr/>
          <p:nvPr/>
        </p:nvCxnSpPr>
        <p:spPr>
          <a:xfrm>
            <a:off x="3357554" y="1285860"/>
            <a:ext cx="1357322" cy="1214446"/>
          </a:xfrm>
          <a:prstGeom prst="straightConnector1">
            <a:avLst/>
          </a:prstGeom>
          <a:ln w="22225">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9" name="Diamond 8"/>
          <p:cNvSpPr/>
          <p:nvPr/>
        </p:nvSpPr>
        <p:spPr>
          <a:xfrm>
            <a:off x="2428860" y="1285860"/>
            <a:ext cx="1928826" cy="1785950"/>
          </a:xfrm>
          <a:prstGeom prst="diamond">
            <a:avLst/>
          </a:prstGeom>
          <a:solidFill>
            <a:schemeClr val="accent1">
              <a:alpha val="4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9" idx="0"/>
          </p:cNvCxnSpPr>
          <p:nvPr/>
        </p:nvCxnSpPr>
        <p:spPr>
          <a:xfrm rot="16200000" flipH="1" flipV="1">
            <a:off x="1803778" y="1196562"/>
            <a:ext cx="1500198" cy="1678793"/>
          </a:xfrm>
          <a:prstGeom prst="straightConnector1">
            <a:avLst/>
          </a:prstGeom>
          <a:ln w="22225">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12" name="Can 11"/>
          <p:cNvSpPr/>
          <p:nvPr/>
        </p:nvSpPr>
        <p:spPr>
          <a:xfrm>
            <a:off x="3000364" y="857232"/>
            <a:ext cx="857256" cy="1357322"/>
          </a:xfrm>
          <a:prstGeom prst="ca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357290" y="2143116"/>
            <a:ext cx="357190" cy="369332"/>
          </a:xfrm>
          <a:prstGeom prst="rect">
            <a:avLst/>
          </a:prstGeom>
          <a:noFill/>
        </p:spPr>
        <p:txBody>
          <a:bodyPr wrap="square" rtlCol="0">
            <a:spAutoFit/>
          </a:bodyPr>
          <a:lstStyle/>
          <a:p>
            <a:r>
              <a:rPr lang="en-IN" dirty="0" smtClean="0"/>
              <a:t>u</a:t>
            </a:r>
            <a:endParaRPr lang="en-US" dirty="0"/>
          </a:p>
        </p:txBody>
      </p:sp>
      <p:sp>
        <p:nvSpPr>
          <p:cNvPr id="14" name="TextBox 13"/>
          <p:cNvSpPr txBox="1"/>
          <p:nvPr/>
        </p:nvSpPr>
        <p:spPr>
          <a:xfrm>
            <a:off x="4572000" y="1928802"/>
            <a:ext cx="357190" cy="369332"/>
          </a:xfrm>
          <a:prstGeom prst="rect">
            <a:avLst/>
          </a:prstGeom>
          <a:noFill/>
        </p:spPr>
        <p:txBody>
          <a:bodyPr wrap="square" rtlCol="0">
            <a:spAutoFit/>
          </a:bodyPr>
          <a:lstStyle/>
          <a:p>
            <a:r>
              <a:rPr lang="en-IN" dirty="0" smtClean="0"/>
              <a:t>v</a:t>
            </a:r>
            <a:endParaRPr lang="en-US" dirty="0"/>
          </a:p>
        </p:txBody>
      </p:sp>
      <p:cxnSp>
        <p:nvCxnSpPr>
          <p:cNvPr id="16" name="Straight Arrow Connector 15"/>
          <p:cNvCxnSpPr/>
          <p:nvPr/>
        </p:nvCxnSpPr>
        <p:spPr>
          <a:xfrm rot="5400000" flipH="1" flipV="1">
            <a:off x="3143240" y="713562"/>
            <a:ext cx="57150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714744" y="571480"/>
            <a:ext cx="840295" cy="369332"/>
          </a:xfrm>
          <a:prstGeom prst="rect">
            <a:avLst/>
          </a:prstGeom>
          <a:noFill/>
        </p:spPr>
        <p:txBody>
          <a:bodyPr wrap="none" rtlCol="0">
            <a:spAutoFit/>
          </a:bodyPr>
          <a:lstStyle/>
          <a:p>
            <a:r>
              <a:rPr lang="en-IN" dirty="0" smtClean="0"/>
              <a:t>H(</a:t>
            </a:r>
            <a:r>
              <a:rPr lang="en-IN" dirty="0" err="1" smtClean="0"/>
              <a:t>u,v</a:t>
            </a:r>
            <a:r>
              <a:rPr lang="en-IN" dirty="0" smtClean="0"/>
              <a:t>)</a:t>
            </a:r>
            <a:endParaRPr lang="en-US" dirty="0"/>
          </a:p>
        </p:txBody>
      </p:sp>
      <p:sp>
        <p:nvSpPr>
          <p:cNvPr id="18" name="Rectangle 17"/>
          <p:cNvSpPr/>
          <p:nvPr/>
        </p:nvSpPr>
        <p:spPr>
          <a:xfrm>
            <a:off x="5643570" y="2428868"/>
            <a:ext cx="2357454" cy="2000264"/>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D</a:t>
            </a:r>
            <a:r>
              <a:rPr lang="en-IN" baseline="-25000" dirty="0" smtClean="0"/>
              <a:t>0</a:t>
            </a:r>
            <a:endParaRPr lang="en-US" dirty="0"/>
          </a:p>
        </p:txBody>
      </p:sp>
      <p:cxnSp>
        <p:nvCxnSpPr>
          <p:cNvPr id="20" name="Straight Arrow Connector 19"/>
          <p:cNvCxnSpPr/>
          <p:nvPr/>
        </p:nvCxnSpPr>
        <p:spPr>
          <a:xfrm rot="5400000">
            <a:off x="5286380" y="4714884"/>
            <a:ext cx="71438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7858148" y="2428868"/>
            <a:ext cx="71438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6429388" y="2928934"/>
            <a:ext cx="785818" cy="857256"/>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p:cNvCxnSpPr/>
          <p:nvPr/>
        </p:nvCxnSpPr>
        <p:spPr>
          <a:xfrm rot="16200000" flipV="1">
            <a:off x="6036480" y="4393412"/>
            <a:ext cx="1571636" cy="7143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357950" y="5357826"/>
            <a:ext cx="1714512" cy="369332"/>
          </a:xfrm>
          <a:prstGeom prst="rect">
            <a:avLst/>
          </a:prstGeom>
          <a:noFill/>
        </p:spPr>
        <p:txBody>
          <a:bodyPr wrap="square" rtlCol="0">
            <a:spAutoFit/>
          </a:bodyPr>
          <a:lstStyle/>
          <a:p>
            <a:r>
              <a:rPr lang="en-IN" dirty="0" err="1" smtClean="0"/>
              <a:t>Passband</a:t>
            </a:r>
            <a:endParaRPr lang="en-US" dirty="0"/>
          </a:p>
        </p:txBody>
      </p:sp>
      <p:cxnSp>
        <p:nvCxnSpPr>
          <p:cNvPr id="29" name="Straight Arrow Connector 28"/>
          <p:cNvCxnSpPr/>
          <p:nvPr/>
        </p:nvCxnSpPr>
        <p:spPr>
          <a:xfrm rot="5400000">
            <a:off x="6393669" y="1750207"/>
            <a:ext cx="1357322" cy="10001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072330" y="1142984"/>
            <a:ext cx="1357322" cy="369332"/>
          </a:xfrm>
          <a:prstGeom prst="rect">
            <a:avLst/>
          </a:prstGeom>
          <a:noFill/>
        </p:spPr>
        <p:txBody>
          <a:bodyPr wrap="square" rtlCol="0">
            <a:spAutoFit/>
          </a:bodyPr>
          <a:lstStyle/>
          <a:p>
            <a:r>
              <a:rPr lang="en-IN" dirty="0" err="1" smtClean="0"/>
              <a:t>Stopband</a:t>
            </a:r>
            <a:endParaRPr lang="en-US" dirty="0"/>
          </a:p>
        </p:txBody>
      </p:sp>
      <p:cxnSp>
        <p:nvCxnSpPr>
          <p:cNvPr id="32" name="Straight Connector 31"/>
          <p:cNvCxnSpPr>
            <a:endCxn id="23" idx="6"/>
          </p:cNvCxnSpPr>
          <p:nvPr/>
        </p:nvCxnSpPr>
        <p:spPr>
          <a:xfrm>
            <a:off x="6858016" y="3357562"/>
            <a:ext cx="357190" cy="1588"/>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715140" y="3357562"/>
            <a:ext cx="383438" cy="307777"/>
          </a:xfrm>
          <a:prstGeom prst="rect">
            <a:avLst/>
          </a:prstGeom>
          <a:noFill/>
        </p:spPr>
        <p:txBody>
          <a:bodyPr wrap="none" rtlCol="0">
            <a:spAutoFit/>
          </a:bodyPr>
          <a:lstStyle/>
          <a:p>
            <a:r>
              <a:rPr lang="en-IN" sz="1400" dirty="0" smtClean="0"/>
              <a:t>D</a:t>
            </a:r>
            <a:r>
              <a:rPr lang="en-IN" sz="1400" baseline="-25000" dirty="0" smtClean="0"/>
              <a:t>0</a:t>
            </a:r>
            <a:endParaRPr lang="en-US" sz="1400" dirty="0"/>
          </a:p>
        </p:txBody>
      </p:sp>
      <p:cxnSp>
        <p:nvCxnSpPr>
          <p:cNvPr id="36" name="Straight Arrow Connector 35"/>
          <p:cNvCxnSpPr/>
          <p:nvPr/>
        </p:nvCxnSpPr>
        <p:spPr>
          <a:xfrm rot="5400000" flipH="1" flipV="1">
            <a:off x="1750199" y="4179099"/>
            <a:ext cx="207170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2786050" y="5214950"/>
            <a:ext cx="221457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1785918" y="3214686"/>
            <a:ext cx="840295" cy="369332"/>
          </a:xfrm>
          <a:prstGeom prst="rect">
            <a:avLst/>
          </a:prstGeom>
          <a:noFill/>
        </p:spPr>
        <p:txBody>
          <a:bodyPr wrap="none" rtlCol="0">
            <a:spAutoFit/>
          </a:bodyPr>
          <a:lstStyle/>
          <a:p>
            <a:r>
              <a:rPr lang="en-IN" dirty="0" smtClean="0"/>
              <a:t>H(</a:t>
            </a:r>
            <a:r>
              <a:rPr lang="en-IN" dirty="0" err="1" smtClean="0"/>
              <a:t>u,v</a:t>
            </a:r>
            <a:r>
              <a:rPr lang="en-IN" dirty="0" smtClean="0"/>
              <a:t>)</a:t>
            </a:r>
            <a:endParaRPr lang="en-US" dirty="0"/>
          </a:p>
        </p:txBody>
      </p:sp>
      <p:sp>
        <p:nvSpPr>
          <p:cNvPr id="40" name="TextBox 39"/>
          <p:cNvSpPr txBox="1"/>
          <p:nvPr/>
        </p:nvSpPr>
        <p:spPr>
          <a:xfrm>
            <a:off x="4643438" y="5286388"/>
            <a:ext cx="830677" cy="369332"/>
          </a:xfrm>
          <a:prstGeom prst="rect">
            <a:avLst/>
          </a:prstGeom>
          <a:noFill/>
        </p:spPr>
        <p:txBody>
          <a:bodyPr wrap="none" rtlCol="0">
            <a:spAutoFit/>
          </a:bodyPr>
          <a:lstStyle/>
          <a:p>
            <a:r>
              <a:rPr lang="en-IN" dirty="0" smtClean="0"/>
              <a:t>D(</a:t>
            </a:r>
            <a:r>
              <a:rPr lang="en-IN" dirty="0" err="1" smtClean="0"/>
              <a:t>u,v</a:t>
            </a:r>
            <a:r>
              <a:rPr lang="en-IN" dirty="0" smtClean="0"/>
              <a:t>)</a:t>
            </a:r>
            <a:endParaRPr lang="en-US" dirty="0"/>
          </a:p>
        </p:txBody>
      </p:sp>
      <p:cxnSp>
        <p:nvCxnSpPr>
          <p:cNvPr id="42" name="Straight Connector 41"/>
          <p:cNvCxnSpPr/>
          <p:nvPr/>
        </p:nvCxnSpPr>
        <p:spPr>
          <a:xfrm>
            <a:off x="2786050" y="3714752"/>
            <a:ext cx="785818"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rot="5400000">
            <a:off x="2820975" y="4464851"/>
            <a:ext cx="1500198" cy="1588"/>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3357554" y="5286388"/>
            <a:ext cx="383438" cy="307777"/>
          </a:xfrm>
          <a:prstGeom prst="rect">
            <a:avLst/>
          </a:prstGeom>
          <a:noFill/>
        </p:spPr>
        <p:txBody>
          <a:bodyPr wrap="none" rtlCol="0">
            <a:spAutoFit/>
          </a:bodyPr>
          <a:lstStyle/>
          <a:p>
            <a:r>
              <a:rPr lang="en-IN" sz="1400" dirty="0" smtClean="0"/>
              <a:t>D</a:t>
            </a:r>
            <a:r>
              <a:rPr lang="en-IN" sz="1400" baseline="-25000" dirty="0" smtClean="0"/>
              <a:t>0</a:t>
            </a:r>
            <a:endParaRPr lang="en-US" sz="1400" dirty="0"/>
          </a:p>
        </p:txBody>
      </p:sp>
      <p:sp>
        <p:nvSpPr>
          <p:cNvPr id="47" name="TextBox 46"/>
          <p:cNvSpPr txBox="1"/>
          <p:nvPr/>
        </p:nvSpPr>
        <p:spPr>
          <a:xfrm>
            <a:off x="2428860" y="3571876"/>
            <a:ext cx="256802" cy="369332"/>
          </a:xfrm>
          <a:prstGeom prst="rect">
            <a:avLst/>
          </a:prstGeom>
          <a:noFill/>
        </p:spPr>
        <p:txBody>
          <a:bodyPr wrap="none" rtlCol="0">
            <a:spAutoFit/>
          </a:bodyPr>
          <a:lstStyle/>
          <a:p>
            <a:r>
              <a:rPr lang="en-IN" dirty="0" smtClean="0"/>
              <a:t>1</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nSpc>
                <a:spcPct val="100000"/>
              </a:lnSpc>
            </a:pPr>
            <a:fld id="{1B56F33A-D2BC-4F4B-8193-BDD6148E4E12}" type="datetime1">
              <a:rPr lang="en-US" sz="1400" b="0" strike="noStrike" spc="-1" smtClean="0">
                <a:solidFill>
                  <a:srgbClr val="000000"/>
                </a:solidFill>
                <a:uFill>
                  <a:solidFill>
                    <a:srgbClr val="FFFFFF"/>
                  </a:solidFill>
                </a:uFill>
                <a:latin typeface="Times New Roman"/>
              </a:rPr>
              <a:pPr>
                <a:lnSpc>
                  <a:spcPct val="100000"/>
                </a:lnSpc>
              </a:pPr>
              <a:t>10/16/2023</a:t>
            </a:fld>
            <a:endParaRPr lang="en-IN" sz="1400" b="0" strike="noStrike" spc="-1">
              <a:solidFill>
                <a:srgbClr val="000000"/>
              </a:solidFill>
              <a:uFill>
                <a:solidFill>
                  <a:srgbClr val="FFFFFF"/>
                </a:solidFill>
              </a:uFill>
              <a:latin typeface="Times New Roman"/>
            </a:endParaRPr>
          </a:p>
        </p:txBody>
      </p:sp>
      <p:sp>
        <p:nvSpPr>
          <p:cNvPr id="3" name="Slide Number Placeholder 2"/>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26</a:t>
            </a:fld>
            <a:endParaRPr lang="en-IN" sz="1400" b="0" strike="noStrike" spc="-1">
              <a:solidFill>
                <a:srgbClr val="000000"/>
              </a:solidFill>
              <a:uFill>
                <a:solidFill>
                  <a:srgbClr val="FFFFFF"/>
                </a:solidFill>
              </a:uFill>
              <a:latin typeface="Times New Roman"/>
            </a:endParaRPr>
          </a:p>
        </p:txBody>
      </p:sp>
      <p:sp>
        <p:nvSpPr>
          <p:cNvPr id="4" name="TextBox 3"/>
          <p:cNvSpPr txBox="1"/>
          <p:nvPr/>
        </p:nvSpPr>
        <p:spPr>
          <a:xfrm>
            <a:off x="214282" y="642918"/>
            <a:ext cx="8286808" cy="2031325"/>
          </a:xfrm>
          <a:prstGeom prst="rect">
            <a:avLst/>
          </a:prstGeom>
          <a:noFill/>
        </p:spPr>
        <p:txBody>
          <a:bodyPr wrap="square" rtlCol="0">
            <a:spAutoFit/>
          </a:bodyPr>
          <a:lstStyle/>
          <a:p>
            <a:r>
              <a:rPr lang="en-IN" dirty="0" smtClean="0"/>
              <a:t>Larger radius ---more low frequency components to pass.</a:t>
            </a:r>
          </a:p>
          <a:p>
            <a:r>
              <a:rPr lang="en-IN" dirty="0" smtClean="0"/>
              <a:t>                              </a:t>
            </a:r>
          </a:p>
          <a:p>
            <a:endParaRPr lang="en-IN" dirty="0" smtClean="0"/>
          </a:p>
          <a:p>
            <a:r>
              <a:rPr lang="en-IN" dirty="0" smtClean="0"/>
              <a:t>Smaller radius ---less low frequency components to pass.</a:t>
            </a:r>
          </a:p>
          <a:p>
            <a:r>
              <a:rPr lang="en-IN" dirty="0" smtClean="0"/>
              <a:t>                              More </a:t>
            </a:r>
            <a:r>
              <a:rPr lang="en-IN" dirty="0" err="1" smtClean="0"/>
              <a:t>bluring</a:t>
            </a:r>
            <a:endParaRPr lang="en-IN" dirty="0" smtClean="0"/>
          </a:p>
          <a:p>
            <a:endParaRPr lang="en-IN" dirty="0" smtClean="0"/>
          </a:p>
          <a:p>
            <a:endParaRPr lang="en-US" dirty="0"/>
          </a:p>
        </p:txBody>
      </p:sp>
      <p:pic>
        <p:nvPicPr>
          <p:cNvPr id="742402" name="Picture 2" descr="https://miro.medium.com/v2/resize:fit:700/1*3pGvKX6va2_UzGGzBu26iA.png"/>
          <p:cNvPicPr>
            <a:picLocks noChangeAspect="1" noChangeArrowheads="1"/>
          </p:cNvPicPr>
          <p:nvPr/>
        </p:nvPicPr>
        <p:blipFill>
          <a:blip r:embed="rId2"/>
          <a:srcRect/>
          <a:stretch>
            <a:fillRect/>
          </a:stretch>
        </p:blipFill>
        <p:spPr bwMode="auto">
          <a:xfrm>
            <a:off x="928662" y="2143116"/>
            <a:ext cx="6667500" cy="3895725"/>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nSpc>
                <a:spcPct val="100000"/>
              </a:lnSpc>
            </a:pPr>
            <a:fld id="{1B56F33A-D2BC-4F4B-8193-BDD6148E4E12}" type="datetime1">
              <a:rPr lang="en-US" sz="1400" b="0" strike="noStrike" spc="-1" smtClean="0">
                <a:solidFill>
                  <a:srgbClr val="000000"/>
                </a:solidFill>
                <a:uFill>
                  <a:solidFill>
                    <a:srgbClr val="FFFFFF"/>
                  </a:solidFill>
                </a:uFill>
                <a:latin typeface="Times New Roman"/>
              </a:rPr>
              <a:pPr>
                <a:lnSpc>
                  <a:spcPct val="100000"/>
                </a:lnSpc>
              </a:pPr>
              <a:t>10/16/2023</a:t>
            </a:fld>
            <a:endParaRPr lang="en-IN" sz="1400" b="0" strike="noStrike" spc="-1">
              <a:solidFill>
                <a:srgbClr val="000000"/>
              </a:solidFill>
              <a:uFill>
                <a:solidFill>
                  <a:srgbClr val="FFFFFF"/>
                </a:solidFill>
              </a:uFill>
              <a:latin typeface="Times New Roman"/>
            </a:endParaRPr>
          </a:p>
        </p:txBody>
      </p:sp>
      <p:sp>
        <p:nvSpPr>
          <p:cNvPr id="3" name="Slide Number Placeholder 2"/>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27</a:t>
            </a:fld>
            <a:endParaRPr lang="en-IN" sz="1400" b="0" strike="noStrike" spc="-1">
              <a:solidFill>
                <a:srgbClr val="000000"/>
              </a:solidFill>
              <a:uFill>
                <a:solidFill>
                  <a:srgbClr val="FFFFFF"/>
                </a:solidFill>
              </a:uFill>
              <a:latin typeface="Times New Roman"/>
            </a:endParaRPr>
          </a:p>
        </p:txBody>
      </p:sp>
      <p:sp>
        <p:nvSpPr>
          <p:cNvPr id="4" name="TextBox 3"/>
          <p:cNvSpPr txBox="1"/>
          <p:nvPr/>
        </p:nvSpPr>
        <p:spPr>
          <a:xfrm>
            <a:off x="1000100" y="2000240"/>
            <a:ext cx="7500990" cy="3693319"/>
          </a:xfrm>
          <a:prstGeom prst="rect">
            <a:avLst/>
          </a:prstGeom>
          <a:noFill/>
        </p:spPr>
        <p:txBody>
          <a:bodyPr wrap="square" rtlCol="0">
            <a:spAutoFit/>
          </a:bodyPr>
          <a:lstStyle/>
          <a:p>
            <a:pPr fontAlgn="base"/>
            <a:r>
              <a:rPr lang="en-US" b="1" dirty="0" smtClean="0"/>
              <a:t>Low pass filter:</a:t>
            </a:r>
            <a:r>
              <a:rPr lang="en-US" dirty="0" smtClean="0"/>
              <a:t> Low pass filter is the type of frequency domain filter that is used for smoothing the image. It attenuates the high frequency components and preserves the low frequency components. </a:t>
            </a:r>
          </a:p>
          <a:p>
            <a:pPr fontAlgn="base"/>
            <a:endParaRPr lang="en-US" b="1" dirty="0" smtClean="0"/>
          </a:p>
          <a:p>
            <a:pPr fontAlgn="base"/>
            <a:r>
              <a:rPr lang="en-US" i="1" dirty="0" smtClean="0"/>
              <a:t>D</a:t>
            </a:r>
            <a:r>
              <a:rPr lang="en-US" i="1" baseline="-25000" dirty="0" smtClean="0"/>
              <a:t>0</a:t>
            </a:r>
            <a:r>
              <a:rPr lang="en-US" i="1" dirty="0" smtClean="0"/>
              <a:t> is a positive constant. ILPF passes all the frequencies within a circle of radius  D</a:t>
            </a:r>
            <a:r>
              <a:rPr lang="en-US" i="1" baseline="-25000" dirty="0" smtClean="0"/>
              <a:t>0</a:t>
            </a:r>
            <a:r>
              <a:rPr lang="en-US" i="1" dirty="0" smtClean="0"/>
              <a:t> from the origin without attenuation and cuts off all the frequencies outside the circle.    D</a:t>
            </a:r>
            <a:r>
              <a:rPr lang="en-US" i="1" baseline="-25000" dirty="0" smtClean="0"/>
              <a:t>0 </a:t>
            </a:r>
            <a:r>
              <a:rPr lang="en-US" b="1" i="1" dirty="0" smtClean="0"/>
              <a:t>:cutoff frequency</a:t>
            </a:r>
            <a:r>
              <a:rPr lang="en-US" i="1" dirty="0" smtClean="0"/>
              <a:t>.</a:t>
            </a:r>
            <a:endParaRPr lang="en-US" b="1" dirty="0" smtClean="0"/>
          </a:p>
          <a:p>
            <a:pPr fontAlgn="base"/>
            <a:endParaRPr lang="en-US" b="1" dirty="0" smtClean="0"/>
          </a:p>
          <a:p>
            <a:pPr fontAlgn="base"/>
            <a:endParaRPr lang="en-US" b="1" dirty="0" smtClean="0"/>
          </a:p>
          <a:p>
            <a:pPr fontAlgn="base"/>
            <a:r>
              <a:rPr lang="en-US" b="1" dirty="0" smtClean="0"/>
              <a:t>High pass filter:</a:t>
            </a:r>
            <a:r>
              <a:rPr lang="en-US" dirty="0" smtClean="0"/>
              <a:t> High pass filter is the type of frequency domain filter that is used for sharpening the image. It attenuates the low frequency components and preserves the high frequency components. </a:t>
            </a:r>
          </a:p>
          <a:p>
            <a:endParaRPr lang="en-US" dirty="0"/>
          </a:p>
        </p:txBody>
      </p:sp>
      <p:pic>
        <p:nvPicPr>
          <p:cNvPr id="619522" name="Picture 2" descr="High Pass"/>
          <p:cNvPicPr>
            <a:picLocks noChangeAspect="1" noChangeArrowheads="1"/>
          </p:cNvPicPr>
          <p:nvPr/>
        </p:nvPicPr>
        <p:blipFill>
          <a:blip r:embed="rId2"/>
          <a:srcRect/>
          <a:stretch>
            <a:fillRect/>
          </a:stretch>
        </p:blipFill>
        <p:spPr bwMode="auto">
          <a:xfrm>
            <a:off x="1500166" y="428604"/>
            <a:ext cx="2514600" cy="1381126"/>
          </a:xfrm>
          <a:prstGeom prst="rect">
            <a:avLst/>
          </a:prstGeom>
          <a:noFill/>
        </p:spPr>
      </p:pic>
      <p:pic>
        <p:nvPicPr>
          <p:cNvPr id="619524" name="Picture 4" descr="High Pass"/>
          <p:cNvPicPr>
            <a:picLocks noChangeAspect="1" noChangeArrowheads="1"/>
          </p:cNvPicPr>
          <p:nvPr/>
        </p:nvPicPr>
        <p:blipFill>
          <a:blip r:embed="rId3"/>
          <a:srcRect/>
          <a:stretch>
            <a:fillRect/>
          </a:stretch>
        </p:blipFill>
        <p:spPr bwMode="auto">
          <a:xfrm>
            <a:off x="1142976" y="5476874"/>
            <a:ext cx="2514600" cy="1381126"/>
          </a:xfrm>
          <a:prstGeom prst="rect">
            <a:avLst/>
          </a:prstGeom>
          <a:noFill/>
        </p:spPr>
      </p:pic>
      <p:sp>
        <p:nvSpPr>
          <p:cNvPr id="7" name="TextBox 6"/>
          <p:cNvSpPr txBox="1"/>
          <p:nvPr/>
        </p:nvSpPr>
        <p:spPr>
          <a:xfrm>
            <a:off x="4143372" y="714356"/>
            <a:ext cx="3786214" cy="369332"/>
          </a:xfrm>
          <a:prstGeom prst="rect">
            <a:avLst/>
          </a:prstGeom>
          <a:noFill/>
        </p:spPr>
        <p:txBody>
          <a:bodyPr wrap="square" rtlCol="0">
            <a:spAutoFit/>
          </a:bodyPr>
          <a:lstStyle/>
          <a:p>
            <a:r>
              <a:rPr lang="en-IN" dirty="0" smtClean="0"/>
              <a:t>Ideal low pass</a:t>
            </a:r>
            <a:endParaRPr lang="en-US" dirty="0"/>
          </a:p>
        </p:txBody>
      </p:sp>
      <p:sp>
        <p:nvSpPr>
          <p:cNvPr id="8" name="TextBox 7"/>
          <p:cNvSpPr txBox="1"/>
          <p:nvPr/>
        </p:nvSpPr>
        <p:spPr>
          <a:xfrm>
            <a:off x="4214810" y="5715016"/>
            <a:ext cx="3786214" cy="369332"/>
          </a:xfrm>
          <a:prstGeom prst="rect">
            <a:avLst/>
          </a:prstGeom>
          <a:noFill/>
        </p:spPr>
        <p:txBody>
          <a:bodyPr wrap="square" rtlCol="0">
            <a:spAutoFit/>
          </a:bodyPr>
          <a:lstStyle/>
          <a:p>
            <a:r>
              <a:rPr lang="en-IN" dirty="0" smtClean="0"/>
              <a:t>Ideal high pass</a:t>
            </a:r>
            <a:endParaRPr lang="en-US" dirty="0"/>
          </a:p>
        </p:txBody>
      </p:sp>
      <p:sp>
        <p:nvSpPr>
          <p:cNvPr id="619526" name="AutoShape 6" descr=" $H(u, v)=\left\{\begin{array}{ll}1 &amp; D(u, v) \leq D_{0} \\ 0 &amp; D(u, v)&gt;D_{0}\end{array}\right.$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19528" name="AutoShape 8" descr=" $H(u, v)=\left\{\begin{array}{ll}1 &amp; D(u, v) \leq D_{0} \\ 0 &amp; D(u, v)&gt;D_{0}\end{array}\right.$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19530" name="AutoShape 10" descr=" $H(u, v)=\left\{\begin{array}{ll}1 &amp; D(u, v) \leq D_{0} \\ 0 &amp; D(u, v)&gt;D_{0}\end{array}\right.$ "/>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619531" name="Picture 11"/>
          <p:cNvPicPr>
            <a:picLocks noChangeAspect="1" noChangeArrowheads="1"/>
          </p:cNvPicPr>
          <p:nvPr/>
        </p:nvPicPr>
        <p:blipFill>
          <a:blip r:embed="rId4"/>
          <a:srcRect/>
          <a:stretch>
            <a:fillRect/>
          </a:stretch>
        </p:blipFill>
        <p:spPr bwMode="auto">
          <a:xfrm>
            <a:off x="5072066" y="1214422"/>
            <a:ext cx="3857652" cy="794793"/>
          </a:xfrm>
          <a:prstGeom prst="rect">
            <a:avLst/>
          </a:prstGeom>
          <a:noFill/>
          <a:ln w="9525">
            <a:noFill/>
            <a:miter lim="800000"/>
            <a:headEnd/>
            <a:tailEnd/>
          </a:ln>
          <a:effectLst/>
        </p:spPr>
      </p:pic>
      <p:pic>
        <p:nvPicPr>
          <p:cNvPr id="619532" name="Picture 12"/>
          <p:cNvPicPr>
            <a:picLocks noChangeAspect="1" noChangeArrowheads="1"/>
          </p:cNvPicPr>
          <p:nvPr/>
        </p:nvPicPr>
        <p:blipFill>
          <a:blip r:embed="rId5"/>
          <a:srcRect/>
          <a:stretch>
            <a:fillRect/>
          </a:stretch>
        </p:blipFill>
        <p:spPr bwMode="auto">
          <a:xfrm>
            <a:off x="5786446" y="5429264"/>
            <a:ext cx="3153477" cy="857256"/>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8" name="Picture 4" descr="BandPassRect3"/>
          <p:cNvPicPr>
            <a:picLocks noChangeAspect="1" noChangeArrowheads="1"/>
          </p:cNvPicPr>
          <p:nvPr/>
        </p:nvPicPr>
        <p:blipFill>
          <a:blip r:embed="rId2"/>
          <a:srcRect/>
          <a:stretch>
            <a:fillRect/>
          </a:stretch>
        </p:blipFill>
        <p:spPr bwMode="auto">
          <a:xfrm>
            <a:off x="6057900" y="4800600"/>
            <a:ext cx="2505075" cy="1476375"/>
          </a:xfrm>
          <a:prstGeom prst="rect">
            <a:avLst/>
          </a:prstGeom>
          <a:noFill/>
          <a:ln w="9525">
            <a:noFill/>
            <a:miter lim="800000"/>
            <a:headEnd/>
            <a:tailEnd/>
          </a:ln>
        </p:spPr>
      </p:pic>
      <p:pic>
        <p:nvPicPr>
          <p:cNvPr id="167939" name="Picture 5" descr="HighPassRec3"/>
          <p:cNvPicPr>
            <a:picLocks noChangeAspect="1" noChangeArrowheads="1"/>
          </p:cNvPicPr>
          <p:nvPr/>
        </p:nvPicPr>
        <p:blipFill>
          <a:blip r:embed="rId3"/>
          <a:srcRect/>
          <a:stretch>
            <a:fillRect/>
          </a:stretch>
        </p:blipFill>
        <p:spPr bwMode="auto">
          <a:xfrm>
            <a:off x="6057900" y="2936875"/>
            <a:ext cx="2514600" cy="1447800"/>
          </a:xfrm>
          <a:prstGeom prst="rect">
            <a:avLst/>
          </a:prstGeom>
          <a:noFill/>
          <a:ln w="9525">
            <a:noFill/>
            <a:miter lim="800000"/>
            <a:headEnd/>
            <a:tailEnd/>
          </a:ln>
        </p:spPr>
      </p:pic>
      <p:pic>
        <p:nvPicPr>
          <p:cNvPr id="167940" name="Picture 6" descr="lowpassRect2"/>
          <p:cNvPicPr>
            <a:picLocks noChangeAspect="1" noChangeArrowheads="1"/>
          </p:cNvPicPr>
          <p:nvPr/>
        </p:nvPicPr>
        <p:blipFill>
          <a:blip r:embed="rId4"/>
          <a:srcRect/>
          <a:stretch>
            <a:fillRect/>
          </a:stretch>
        </p:blipFill>
        <p:spPr bwMode="auto">
          <a:xfrm>
            <a:off x="6057900" y="1041400"/>
            <a:ext cx="2505075" cy="1447800"/>
          </a:xfrm>
          <a:prstGeom prst="rect">
            <a:avLst/>
          </a:prstGeom>
          <a:noFill/>
          <a:ln w="9525">
            <a:noFill/>
            <a:miter lim="800000"/>
            <a:headEnd/>
            <a:tailEnd/>
          </a:ln>
        </p:spPr>
      </p:pic>
      <p:pic>
        <p:nvPicPr>
          <p:cNvPr id="167941" name="Picture 7" descr="lehar_xform1"/>
          <p:cNvPicPr>
            <a:picLocks noChangeAspect="1" noChangeArrowheads="1"/>
          </p:cNvPicPr>
          <p:nvPr/>
        </p:nvPicPr>
        <p:blipFill>
          <a:blip r:embed="rId5"/>
          <a:srcRect/>
          <a:stretch>
            <a:fillRect/>
          </a:stretch>
        </p:blipFill>
        <p:spPr bwMode="auto">
          <a:xfrm>
            <a:off x="215900" y="2927350"/>
            <a:ext cx="2524125" cy="1466850"/>
          </a:xfrm>
          <a:prstGeom prst="rect">
            <a:avLst/>
          </a:prstGeom>
          <a:noFill/>
          <a:ln w="9525">
            <a:noFill/>
            <a:miter lim="800000"/>
            <a:headEnd/>
            <a:tailEnd/>
          </a:ln>
        </p:spPr>
      </p:pic>
      <p:sp>
        <p:nvSpPr>
          <p:cNvPr id="167942" name="Text Box 8"/>
          <p:cNvSpPr txBox="1">
            <a:spLocks noChangeArrowheads="1"/>
          </p:cNvSpPr>
          <p:nvPr/>
        </p:nvSpPr>
        <p:spPr bwMode="auto">
          <a:xfrm>
            <a:off x="1660525" y="4425950"/>
            <a:ext cx="1062038" cy="457200"/>
          </a:xfrm>
          <a:prstGeom prst="rect">
            <a:avLst/>
          </a:prstGeom>
          <a:noFill/>
          <a:ln w="9525">
            <a:noFill/>
            <a:miter lim="800000"/>
            <a:headEnd/>
            <a:tailEnd/>
          </a:ln>
        </p:spPr>
        <p:txBody>
          <a:bodyPr wrap="none">
            <a:spAutoFit/>
          </a:bodyPr>
          <a:lstStyle/>
          <a:p>
            <a:pPr eaLnBrk="1" hangingPunct="1"/>
            <a:r>
              <a:rPr lang="en-US" sz="1200" b="1">
                <a:latin typeface="Verdana" pitchFamily="34" charset="0"/>
              </a:rPr>
              <a:t>Fourier</a:t>
            </a:r>
          </a:p>
          <a:p>
            <a:pPr eaLnBrk="1" hangingPunct="1"/>
            <a:r>
              <a:rPr lang="en-US" sz="1200" b="1">
                <a:latin typeface="Verdana" pitchFamily="34" charset="0"/>
              </a:rPr>
              <a:t>Amplitude</a:t>
            </a:r>
          </a:p>
        </p:txBody>
      </p:sp>
      <p:sp>
        <p:nvSpPr>
          <p:cNvPr id="167943" name="Text Box 9"/>
          <p:cNvSpPr txBox="1">
            <a:spLocks noChangeArrowheads="1"/>
          </p:cNvSpPr>
          <p:nvPr/>
        </p:nvSpPr>
        <p:spPr bwMode="auto">
          <a:xfrm>
            <a:off x="2892425" y="3170238"/>
            <a:ext cx="2736850" cy="1079500"/>
          </a:xfrm>
          <a:prstGeom prst="rect">
            <a:avLst/>
          </a:prstGeom>
          <a:solidFill>
            <a:srgbClr val="EAEAEA"/>
          </a:solidFill>
          <a:ln w="9525">
            <a:solidFill>
              <a:srgbClr val="0000FF"/>
            </a:solidFill>
            <a:miter lim="800000"/>
            <a:headEnd/>
            <a:tailEnd/>
          </a:ln>
        </p:spPr>
        <p:txBody>
          <a:bodyPr wrap="none">
            <a:spAutoFit/>
          </a:bodyPr>
          <a:lstStyle/>
          <a:p>
            <a:pPr eaLnBrk="1" hangingPunct="1"/>
            <a:r>
              <a:rPr lang="en-US" sz="1600">
                <a:latin typeface="Verdana" pitchFamily="34" charset="0"/>
              </a:rPr>
              <a:t>Multiply by a filter in the</a:t>
            </a:r>
          </a:p>
          <a:p>
            <a:pPr eaLnBrk="1" hangingPunct="1"/>
            <a:r>
              <a:rPr lang="en-US" sz="1600">
                <a:latin typeface="Verdana" pitchFamily="34" charset="0"/>
              </a:rPr>
              <a:t>frequency domain &lt;=&gt; </a:t>
            </a:r>
          </a:p>
          <a:p>
            <a:pPr eaLnBrk="1" hangingPunct="1"/>
            <a:r>
              <a:rPr lang="en-US" sz="1600">
                <a:latin typeface="Verdana" pitchFamily="34" charset="0"/>
              </a:rPr>
              <a:t>convolve with the fiter in</a:t>
            </a:r>
          </a:p>
          <a:p>
            <a:pPr eaLnBrk="1" hangingPunct="1"/>
            <a:r>
              <a:rPr lang="en-US" sz="1600">
                <a:latin typeface="Verdana" pitchFamily="34" charset="0"/>
              </a:rPr>
              <a:t>spatial domain.</a:t>
            </a:r>
          </a:p>
        </p:txBody>
      </p:sp>
      <p:sp>
        <p:nvSpPr>
          <p:cNvPr id="167944" name="Line 10"/>
          <p:cNvSpPr>
            <a:spLocks noChangeShapeType="1"/>
          </p:cNvSpPr>
          <p:nvPr/>
        </p:nvSpPr>
        <p:spPr bwMode="auto">
          <a:xfrm flipV="1">
            <a:off x="5524500" y="1828800"/>
            <a:ext cx="508000" cy="1917700"/>
          </a:xfrm>
          <a:prstGeom prst="line">
            <a:avLst/>
          </a:prstGeom>
          <a:noFill/>
          <a:ln w="38100">
            <a:solidFill>
              <a:schemeClr val="tx1"/>
            </a:solidFill>
            <a:round/>
            <a:headEnd/>
            <a:tailEnd type="triangle" w="med" len="med"/>
          </a:ln>
        </p:spPr>
        <p:txBody>
          <a:bodyPr/>
          <a:lstStyle/>
          <a:p>
            <a:endParaRPr lang="en-US"/>
          </a:p>
        </p:txBody>
      </p:sp>
      <p:sp>
        <p:nvSpPr>
          <p:cNvPr id="167945" name="Line 11"/>
          <p:cNvSpPr>
            <a:spLocks noChangeShapeType="1"/>
          </p:cNvSpPr>
          <p:nvPr/>
        </p:nvSpPr>
        <p:spPr bwMode="auto">
          <a:xfrm>
            <a:off x="5537200" y="3746500"/>
            <a:ext cx="508000" cy="0"/>
          </a:xfrm>
          <a:prstGeom prst="line">
            <a:avLst/>
          </a:prstGeom>
          <a:noFill/>
          <a:ln w="38100">
            <a:solidFill>
              <a:schemeClr val="tx1"/>
            </a:solidFill>
            <a:round/>
            <a:headEnd/>
            <a:tailEnd type="triangle" w="med" len="med"/>
          </a:ln>
        </p:spPr>
        <p:txBody>
          <a:bodyPr/>
          <a:lstStyle/>
          <a:p>
            <a:endParaRPr lang="en-US"/>
          </a:p>
        </p:txBody>
      </p:sp>
      <p:sp>
        <p:nvSpPr>
          <p:cNvPr id="167946" name="Line 12"/>
          <p:cNvSpPr>
            <a:spLocks noChangeShapeType="1"/>
          </p:cNvSpPr>
          <p:nvPr/>
        </p:nvSpPr>
        <p:spPr bwMode="auto">
          <a:xfrm>
            <a:off x="5524500" y="3746500"/>
            <a:ext cx="520700" cy="1943100"/>
          </a:xfrm>
          <a:prstGeom prst="line">
            <a:avLst/>
          </a:prstGeom>
          <a:noFill/>
          <a:ln w="38100">
            <a:solidFill>
              <a:schemeClr val="tx1"/>
            </a:solidFill>
            <a:round/>
            <a:headEnd/>
            <a:tailEnd type="triangle" w="med" len="med"/>
          </a:ln>
        </p:spPr>
        <p:txBody>
          <a:bodyPr/>
          <a:lstStyle/>
          <a:p>
            <a:endParaRPr lang="en-US"/>
          </a:p>
        </p:txBody>
      </p:sp>
      <p:sp>
        <p:nvSpPr>
          <p:cNvPr id="167947" name="Line 13"/>
          <p:cNvSpPr>
            <a:spLocks noChangeShapeType="1"/>
          </p:cNvSpPr>
          <p:nvPr/>
        </p:nvSpPr>
        <p:spPr bwMode="auto">
          <a:xfrm>
            <a:off x="2743200" y="3771900"/>
            <a:ext cx="152400" cy="0"/>
          </a:xfrm>
          <a:prstGeom prst="line">
            <a:avLst/>
          </a:prstGeom>
          <a:noFill/>
          <a:ln w="38100">
            <a:solidFill>
              <a:schemeClr val="tx1"/>
            </a:solidFill>
            <a:round/>
            <a:headEnd/>
            <a:tailEnd type="triangle" w="med" len="med"/>
          </a:ln>
        </p:spPr>
        <p:txBody>
          <a:bodyPr/>
          <a:lstStyle/>
          <a:p>
            <a:endParaRPr lang="en-US"/>
          </a:p>
        </p:txBody>
      </p:sp>
      <p:sp>
        <p:nvSpPr>
          <p:cNvPr id="13" name="Text Box 11"/>
          <p:cNvSpPr txBox="1">
            <a:spLocks noChangeArrowheads="1"/>
          </p:cNvSpPr>
          <p:nvPr/>
        </p:nvSpPr>
        <p:spPr bwMode="auto">
          <a:xfrm>
            <a:off x="265113" y="-100013"/>
            <a:ext cx="5767387" cy="585788"/>
          </a:xfrm>
          <a:prstGeom prst="rect">
            <a:avLst/>
          </a:prstGeom>
          <a:noFill/>
          <a:ln>
            <a:noFill/>
          </a:ln>
          <a:effectLst/>
          <a:extLst>
            <a:ext uri="{909E8E84-426E-40DD-AFC4-6F175D3DCCD1}"/>
            <a:ext uri="{91240B29-F687-4F45-9708-019B960494DF}"/>
            <a:ext uri="{AF507438-7753-43E0-B8FC-AC1667EBCBE1}"/>
          </a:extLst>
        </p:spPr>
        <p:txBody>
          <a:bodyPr>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Frequency domain Filtering</a:t>
            </a:r>
            <a:endParaRPr lang="en-US" sz="3200" b="1" i="1" dirty="0">
              <a:solidFill>
                <a:srgbClr val="FF0000"/>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2" name="Picture 6"/>
          <p:cNvPicPr>
            <a:picLocks noChangeAspect="1" noChangeArrowheads="1"/>
          </p:cNvPicPr>
          <p:nvPr/>
        </p:nvPicPr>
        <p:blipFill>
          <a:blip r:embed="rId2">
            <a:lum bright="24000" contrast="18000"/>
          </a:blip>
          <a:srcRect l="50015" b="26857"/>
          <a:stretch>
            <a:fillRect/>
          </a:stretch>
        </p:blipFill>
        <p:spPr bwMode="auto">
          <a:xfrm>
            <a:off x="179388" y="981075"/>
            <a:ext cx="2286000" cy="2185988"/>
          </a:xfrm>
          <a:prstGeom prst="rect">
            <a:avLst/>
          </a:prstGeom>
          <a:noFill/>
          <a:ln w="9525">
            <a:noFill/>
            <a:miter lim="800000"/>
            <a:headEnd/>
            <a:tailEnd/>
          </a:ln>
        </p:spPr>
      </p:pic>
      <p:sp>
        <p:nvSpPr>
          <p:cNvPr id="168963" name="AutoShape 8"/>
          <p:cNvSpPr>
            <a:spLocks noChangeArrowheads="1"/>
          </p:cNvSpPr>
          <p:nvPr/>
        </p:nvSpPr>
        <p:spPr bwMode="auto">
          <a:xfrm flipV="1">
            <a:off x="2487613" y="1530350"/>
            <a:ext cx="609600" cy="152400"/>
          </a:xfrm>
          <a:prstGeom prst="leftArrow">
            <a:avLst>
              <a:gd name="adj1" fmla="val 50000"/>
              <a:gd name="adj2" fmla="val 100000"/>
            </a:avLst>
          </a:prstGeom>
          <a:solidFill>
            <a:srgbClr val="FF9900"/>
          </a:solidFill>
          <a:ln w="9525">
            <a:solidFill>
              <a:schemeClr val="accent1"/>
            </a:solidFill>
            <a:miter lim="800000"/>
            <a:headEnd/>
            <a:tailEnd/>
          </a:ln>
        </p:spPr>
        <p:txBody>
          <a:bodyPr wrap="none" anchor="ctr"/>
          <a:lstStyle/>
          <a:p>
            <a:endParaRPr lang="en-MY">
              <a:latin typeface="Verdana" pitchFamily="34" charset="0"/>
            </a:endParaRPr>
          </a:p>
        </p:txBody>
      </p:sp>
      <p:sp>
        <p:nvSpPr>
          <p:cNvPr id="168964" name="Text Box 9"/>
          <p:cNvSpPr txBox="1">
            <a:spLocks noChangeArrowheads="1"/>
          </p:cNvSpPr>
          <p:nvPr/>
        </p:nvSpPr>
        <p:spPr bwMode="auto">
          <a:xfrm>
            <a:off x="2555875" y="1641475"/>
            <a:ext cx="609600" cy="457200"/>
          </a:xfrm>
          <a:prstGeom prst="rect">
            <a:avLst/>
          </a:prstGeom>
          <a:noFill/>
          <a:ln w="9525">
            <a:noFill/>
            <a:miter lim="800000"/>
            <a:headEnd/>
            <a:tailEnd/>
          </a:ln>
        </p:spPr>
        <p:txBody>
          <a:bodyPr>
            <a:spAutoFit/>
          </a:bodyPr>
          <a:lstStyle/>
          <a:p>
            <a:pPr>
              <a:spcBef>
                <a:spcPct val="50000"/>
              </a:spcBef>
            </a:pPr>
            <a:r>
              <a:rPr lang="en-US" b="1"/>
              <a:t>FT</a:t>
            </a:r>
          </a:p>
        </p:txBody>
      </p:sp>
      <p:sp>
        <p:nvSpPr>
          <p:cNvPr id="168965" name="Rectangle 10"/>
          <p:cNvSpPr>
            <a:spLocks noChangeArrowheads="1"/>
          </p:cNvSpPr>
          <p:nvPr/>
        </p:nvSpPr>
        <p:spPr bwMode="auto">
          <a:xfrm>
            <a:off x="1703388" y="6048375"/>
            <a:ext cx="1079500" cy="287338"/>
          </a:xfrm>
          <a:prstGeom prst="rect">
            <a:avLst/>
          </a:prstGeom>
          <a:solidFill>
            <a:schemeClr val="bg1"/>
          </a:solidFill>
          <a:ln w="9525" algn="ctr">
            <a:noFill/>
            <a:round/>
            <a:headEnd/>
            <a:tailEnd type="triangle" w="med" len="med"/>
          </a:ln>
        </p:spPr>
        <p:txBody>
          <a:bodyPr/>
          <a:lstStyle/>
          <a:p>
            <a:pPr eaLnBrk="1" hangingPunct="1"/>
            <a:endParaRPr lang="en-IN"/>
          </a:p>
        </p:txBody>
      </p:sp>
      <p:sp>
        <p:nvSpPr>
          <p:cNvPr id="12" name="Text Box 11"/>
          <p:cNvSpPr txBox="1">
            <a:spLocks noChangeArrowheads="1"/>
          </p:cNvSpPr>
          <p:nvPr/>
        </p:nvSpPr>
        <p:spPr bwMode="auto">
          <a:xfrm>
            <a:off x="265113" y="-100013"/>
            <a:ext cx="5767387" cy="585788"/>
          </a:xfrm>
          <a:prstGeom prst="rect">
            <a:avLst/>
          </a:prstGeom>
          <a:noFill/>
          <a:ln>
            <a:noFill/>
          </a:ln>
          <a:effectLst/>
          <a:extLst>
            <a:ext uri="{909E8E84-426E-40DD-AFC4-6F175D3DCCD1}"/>
            <a:ext uri="{91240B29-F687-4F45-9708-019B960494DF}"/>
            <a:ext uri="{AF507438-7753-43E0-B8FC-AC1667EBCBE1}"/>
          </a:extLst>
        </p:spPr>
        <p:txBody>
          <a:bodyPr>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Examples Low Pass filtering</a:t>
            </a:r>
            <a:endParaRPr lang="en-US" sz="3200" b="1" i="1" dirty="0">
              <a:solidFill>
                <a:srgbClr val="FF0000"/>
              </a:solidFill>
              <a:latin typeface="Arial" panose="020B0604020202020204" pitchFamily="34" charset="0"/>
              <a:cs typeface="Arial" panose="020B0604020202020204" pitchFamily="34" charset="0"/>
            </a:endParaRPr>
          </a:p>
        </p:txBody>
      </p:sp>
      <p:pic>
        <p:nvPicPr>
          <p:cNvPr id="168967" name="Picture 4"/>
          <p:cNvPicPr>
            <a:picLocks noChangeAspect="1" noChangeArrowheads="1"/>
          </p:cNvPicPr>
          <p:nvPr/>
        </p:nvPicPr>
        <p:blipFill>
          <a:blip r:embed="rId3"/>
          <a:srcRect/>
          <a:stretch>
            <a:fillRect/>
          </a:stretch>
        </p:blipFill>
        <p:spPr bwMode="auto">
          <a:xfrm>
            <a:off x="3216275" y="1363663"/>
            <a:ext cx="3986213" cy="5532437"/>
          </a:xfrm>
          <a:prstGeom prst="rect">
            <a:avLst/>
          </a:prstGeom>
          <a:noFill/>
          <a:ln w="9525">
            <a:noFill/>
            <a:miter lim="800000"/>
            <a:headEnd/>
            <a:tailEnd/>
          </a:ln>
        </p:spPr>
      </p:pic>
      <p:pic>
        <p:nvPicPr>
          <p:cNvPr id="168968" name="Picture 6" descr="book"/>
          <p:cNvPicPr>
            <a:picLocks noChangeAspect="1" noChangeArrowheads="1"/>
          </p:cNvPicPr>
          <p:nvPr/>
        </p:nvPicPr>
        <p:blipFill>
          <a:blip r:embed="rId4"/>
          <a:srcRect/>
          <a:stretch>
            <a:fillRect/>
          </a:stretch>
        </p:blipFill>
        <p:spPr bwMode="auto">
          <a:xfrm>
            <a:off x="-4763" y="6664325"/>
            <a:ext cx="280988" cy="198438"/>
          </a:xfrm>
          <a:prstGeom prst="rect">
            <a:avLst/>
          </a:prstGeom>
          <a:noFill/>
          <a:ln w="9525">
            <a:noFill/>
            <a:miter lim="800000"/>
            <a:headEnd/>
            <a:tailEnd/>
          </a:ln>
        </p:spPr>
      </p:pic>
      <p:sp>
        <p:nvSpPr>
          <p:cNvPr id="168969" name="Text Box 8"/>
          <p:cNvSpPr txBox="1">
            <a:spLocks noChangeArrowheads="1"/>
          </p:cNvSpPr>
          <p:nvPr/>
        </p:nvSpPr>
        <p:spPr bwMode="auto">
          <a:xfrm>
            <a:off x="2390775" y="2170113"/>
            <a:ext cx="890588" cy="584200"/>
          </a:xfrm>
          <a:prstGeom prst="rect">
            <a:avLst/>
          </a:prstGeom>
          <a:noFill/>
          <a:ln w="12700">
            <a:noFill/>
            <a:miter lim="800000"/>
            <a:headEnd/>
            <a:tailEnd/>
          </a:ln>
        </p:spPr>
        <p:txBody>
          <a:bodyPr wrap="none">
            <a:spAutoFit/>
          </a:bodyPr>
          <a:lstStyle/>
          <a:p>
            <a:pPr algn="r" eaLnBrk="1" hangingPunct="1"/>
            <a:r>
              <a:rPr lang="en-IE" sz="1600">
                <a:latin typeface="Arial" charset="0"/>
                <a:ea typeface="ＭＳ Ｐゴシック" pitchFamily="34" charset="-128"/>
              </a:rPr>
              <a:t>Original</a:t>
            </a:r>
            <a:br>
              <a:rPr lang="en-IE" sz="1600">
                <a:latin typeface="Arial" charset="0"/>
                <a:ea typeface="ＭＳ Ｐゴシック" pitchFamily="34" charset="-128"/>
              </a:rPr>
            </a:br>
            <a:r>
              <a:rPr lang="en-IE" sz="1600">
                <a:latin typeface="Arial" charset="0"/>
                <a:ea typeface="ＭＳ Ｐゴシック" pitchFamily="34" charset="-128"/>
              </a:rPr>
              <a:t>image</a:t>
            </a:r>
            <a:endParaRPr lang="en-US" sz="1600">
              <a:latin typeface="Arial" charset="0"/>
              <a:ea typeface="ＭＳ Ｐゴシック" pitchFamily="34" charset="-128"/>
            </a:endParaRPr>
          </a:p>
        </p:txBody>
      </p:sp>
      <p:sp>
        <p:nvSpPr>
          <p:cNvPr id="168970" name="Text Box 9"/>
          <p:cNvSpPr txBox="1">
            <a:spLocks noChangeArrowheads="1"/>
          </p:cNvSpPr>
          <p:nvPr/>
        </p:nvSpPr>
        <p:spPr bwMode="auto">
          <a:xfrm>
            <a:off x="7223125" y="1671638"/>
            <a:ext cx="1920875" cy="830262"/>
          </a:xfrm>
          <a:prstGeom prst="rect">
            <a:avLst/>
          </a:prstGeom>
          <a:noFill/>
          <a:ln w="12700">
            <a:noFill/>
            <a:miter lim="800000"/>
            <a:headEnd/>
            <a:tailEnd/>
          </a:ln>
        </p:spPr>
        <p:txBody>
          <a:bodyPr>
            <a:spAutoFit/>
          </a:bodyPr>
          <a:lstStyle/>
          <a:p>
            <a:pPr eaLnBrk="1" hangingPunct="1"/>
            <a:r>
              <a:rPr lang="en-IE" sz="1600">
                <a:latin typeface="Arial" charset="0"/>
                <a:ea typeface="ＭＳ Ｐゴシック" pitchFamily="34" charset="-128"/>
              </a:rPr>
              <a:t>Result of filtering with ideal low pass filter of radius 5</a:t>
            </a:r>
            <a:endParaRPr lang="en-US" sz="1600">
              <a:latin typeface="Arial" charset="0"/>
              <a:ea typeface="ＭＳ Ｐゴシック" pitchFamily="34" charset="-128"/>
            </a:endParaRPr>
          </a:p>
        </p:txBody>
      </p:sp>
      <p:sp>
        <p:nvSpPr>
          <p:cNvPr id="168971" name="Text Box 10"/>
          <p:cNvSpPr txBox="1">
            <a:spLocks noChangeArrowheads="1"/>
          </p:cNvSpPr>
          <p:nvPr/>
        </p:nvSpPr>
        <p:spPr bwMode="auto">
          <a:xfrm>
            <a:off x="7223125" y="3525838"/>
            <a:ext cx="1920875" cy="830262"/>
          </a:xfrm>
          <a:prstGeom prst="rect">
            <a:avLst/>
          </a:prstGeom>
          <a:noFill/>
          <a:ln w="12700">
            <a:noFill/>
            <a:miter lim="800000"/>
            <a:headEnd/>
            <a:tailEnd/>
          </a:ln>
        </p:spPr>
        <p:txBody>
          <a:bodyPr>
            <a:spAutoFit/>
          </a:bodyPr>
          <a:lstStyle/>
          <a:p>
            <a:pPr eaLnBrk="1" hangingPunct="1"/>
            <a:r>
              <a:rPr lang="en-IE" sz="1600">
                <a:latin typeface="Arial" charset="0"/>
                <a:ea typeface="ＭＳ Ｐゴシック" pitchFamily="34" charset="-128"/>
              </a:rPr>
              <a:t>Result of filtering with ideal low pass filter of radius 30</a:t>
            </a:r>
            <a:endParaRPr lang="en-US" sz="1600">
              <a:latin typeface="Arial" charset="0"/>
              <a:ea typeface="ＭＳ Ｐゴシック" pitchFamily="34" charset="-128"/>
            </a:endParaRPr>
          </a:p>
        </p:txBody>
      </p:sp>
      <p:sp>
        <p:nvSpPr>
          <p:cNvPr id="168972" name="Text Box 11"/>
          <p:cNvSpPr txBox="1">
            <a:spLocks noChangeArrowheads="1"/>
          </p:cNvSpPr>
          <p:nvPr/>
        </p:nvSpPr>
        <p:spPr bwMode="auto">
          <a:xfrm>
            <a:off x="7223125" y="5305425"/>
            <a:ext cx="1920875" cy="830263"/>
          </a:xfrm>
          <a:prstGeom prst="rect">
            <a:avLst/>
          </a:prstGeom>
          <a:noFill/>
          <a:ln w="12700">
            <a:noFill/>
            <a:miter lim="800000"/>
            <a:headEnd/>
            <a:tailEnd/>
          </a:ln>
        </p:spPr>
        <p:txBody>
          <a:bodyPr>
            <a:spAutoFit/>
          </a:bodyPr>
          <a:lstStyle/>
          <a:p>
            <a:pPr eaLnBrk="1" hangingPunct="1"/>
            <a:r>
              <a:rPr lang="en-IE" sz="1600">
                <a:latin typeface="Arial" charset="0"/>
                <a:ea typeface="ＭＳ Ｐゴシック" pitchFamily="34" charset="-128"/>
              </a:rPr>
              <a:t>Result of filtering with ideal low pass filter of radius 230</a:t>
            </a:r>
            <a:endParaRPr lang="en-US" sz="1600">
              <a:latin typeface="Arial" charset="0"/>
              <a:ea typeface="ＭＳ Ｐゴシック" pitchFamily="34" charset="-128"/>
            </a:endParaRPr>
          </a:p>
        </p:txBody>
      </p:sp>
      <p:sp>
        <p:nvSpPr>
          <p:cNvPr id="168973" name="Text Box 12"/>
          <p:cNvSpPr txBox="1">
            <a:spLocks noChangeArrowheads="1"/>
          </p:cNvSpPr>
          <p:nvPr/>
        </p:nvSpPr>
        <p:spPr bwMode="auto">
          <a:xfrm>
            <a:off x="985838" y="5434013"/>
            <a:ext cx="2159000" cy="830262"/>
          </a:xfrm>
          <a:prstGeom prst="rect">
            <a:avLst/>
          </a:prstGeom>
          <a:noFill/>
          <a:ln w="12700">
            <a:noFill/>
            <a:miter lim="800000"/>
            <a:headEnd/>
            <a:tailEnd/>
          </a:ln>
        </p:spPr>
        <p:txBody>
          <a:bodyPr>
            <a:spAutoFit/>
          </a:bodyPr>
          <a:lstStyle/>
          <a:p>
            <a:pPr algn="just" eaLnBrk="1" hangingPunct="1"/>
            <a:r>
              <a:rPr lang="en-IE" sz="1600">
                <a:latin typeface="Arial" charset="0"/>
                <a:ea typeface="ＭＳ Ｐゴシック" pitchFamily="34" charset="-128"/>
              </a:rPr>
              <a:t>Result of filtering with ideal low pass filter of radius 80</a:t>
            </a:r>
            <a:endParaRPr lang="en-US" sz="1600">
              <a:latin typeface="Arial" charset="0"/>
              <a:ea typeface="ＭＳ Ｐゴシック" pitchFamily="34" charset="-128"/>
            </a:endParaRPr>
          </a:p>
        </p:txBody>
      </p:sp>
      <p:sp>
        <p:nvSpPr>
          <p:cNvPr id="168974" name="Text Box 13"/>
          <p:cNvSpPr txBox="1">
            <a:spLocks noChangeArrowheads="1"/>
          </p:cNvSpPr>
          <p:nvPr/>
        </p:nvSpPr>
        <p:spPr bwMode="auto">
          <a:xfrm>
            <a:off x="985838" y="3495675"/>
            <a:ext cx="2159000" cy="830263"/>
          </a:xfrm>
          <a:prstGeom prst="rect">
            <a:avLst/>
          </a:prstGeom>
          <a:noFill/>
          <a:ln w="12700">
            <a:noFill/>
            <a:miter lim="800000"/>
            <a:headEnd/>
            <a:tailEnd/>
          </a:ln>
        </p:spPr>
        <p:txBody>
          <a:bodyPr>
            <a:spAutoFit/>
          </a:bodyPr>
          <a:lstStyle/>
          <a:p>
            <a:pPr algn="just" eaLnBrk="1" hangingPunct="1"/>
            <a:r>
              <a:rPr lang="en-IE" sz="1600">
                <a:latin typeface="Arial" charset="0"/>
                <a:ea typeface="ＭＳ Ｐゴシック" pitchFamily="34" charset="-128"/>
              </a:rPr>
              <a:t>Result of filtering with ideal low pass filter of radius 15</a:t>
            </a:r>
            <a:endParaRPr lang="en-US" sz="1600">
              <a:latin typeface="Arial" charset="0"/>
              <a:ea typeface="ＭＳ Ｐゴシック" pitchFamily="34" charset="-128"/>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IN" dirty="0" smtClean="0"/>
              <a:t>Time domain to frequency domain</a:t>
            </a:r>
          </a:p>
          <a:p>
            <a:pPr>
              <a:buNone/>
            </a:pPr>
            <a:r>
              <a:rPr lang="en-IN" dirty="0" smtClean="0"/>
              <a:t>(</a:t>
            </a:r>
            <a:r>
              <a:rPr lang="en-US" dirty="0" smtClean="0"/>
              <a:t>In the frequency domain, an image is represented as a set of sinusoidal waves, with each wave representing a specific color or intensity.</a:t>
            </a:r>
            <a:r>
              <a:rPr lang="en-IN" dirty="0" smtClean="0"/>
              <a:t>)</a:t>
            </a:r>
          </a:p>
          <a:p>
            <a:pPr>
              <a:buNone/>
            </a:pPr>
            <a:endParaRPr lang="en-IN" dirty="0" smtClean="0"/>
          </a:p>
          <a:p>
            <a:pPr>
              <a:buNone/>
            </a:pPr>
            <a:r>
              <a:rPr lang="en-IN" dirty="0" smtClean="0"/>
              <a:t>Or</a:t>
            </a:r>
          </a:p>
          <a:p>
            <a:pPr>
              <a:buNone/>
            </a:pPr>
            <a:r>
              <a:rPr lang="en-IN" dirty="0" smtClean="0"/>
              <a:t>         Spatial domain to frequency domain. </a:t>
            </a:r>
            <a:endParaRPr lang="en-US" dirty="0"/>
          </a:p>
        </p:txBody>
      </p:sp>
      <p:sp>
        <p:nvSpPr>
          <p:cNvPr id="4" name="Date Placeholder 3"/>
          <p:cNvSpPr>
            <a:spLocks noGrp="1"/>
          </p:cNvSpPr>
          <p:nvPr>
            <p:ph type="dt" sz="half" idx="10"/>
          </p:nvPr>
        </p:nvSpPr>
        <p:spPr/>
        <p:txBody>
          <a:bodyPr/>
          <a:lstStyle/>
          <a:p>
            <a:pPr>
              <a:lnSpc>
                <a:spcPct val="100000"/>
              </a:lnSpc>
            </a:pPr>
            <a:fld id="{D131E6C7-B6BF-4C28-A363-FB466AF0CBE8}" type="datetime1">
              <a:rPr lang="en-US" sz="1400" b="0" strike="noStrike" spc="-1" smtClean="0">
                <a:solidFill>
                  <a:srgbClr val="000000"/>
                </a:solidFill>
                <a:uFill>
                  <a:solidFill>
                    <a:srgbClr val="FFFFFF"/>
                  </a:solidFill>
                </a:uFill>
                <a:latin typeface="Times New Roman"/>
              </a:rPr>
              <a:pPr>
                <a:lnSpc>
                  <a:spcPct val="100000"/>
                </a:lnSpc>
              </a:pPr>
              <a:t>10/16/2023</a:t>
            </a:fld>
            <a:endParaRPr lang="en-IN" sz="1400" b="0" strike="noStrike" spc="-1">
              <a:solidFill>
                <a:srgbClr val="000000"/>
              </a:solidFill>
              <a:uFill>
                <a:solidFill>
                  <a:srgbClr val="FFFFFF"/>
                </a:solidFill>
              </a:uFill>
              <a:latin typeface="Times New Roman"/>
            </a:endParaRPr>
          </a:p>
        </p:txBody>
      </p:sp>
      <p:sp>
        <p:nvSpPr>
          <p:cNvPr id="5" name="Slide Number Placeholder 4"/>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3</a:t>
            </a:fld>
            <a:endParaRPr lang="en-IN" sz="1400" b="0" strike="noStrike" spc="-1">
              <a:solidFill>
                <a:srgbClr val="000000"/>
              </a:solidFill>
              <a:uFill>
                <a:solidFill>
                  <a:srgbClr val="FFFFFF"/>
                </a:solidFill>
              </a:uFill>
              <a:latin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nSpc>
                <a:spcPct val="100000"/>
              </a:lnSpc>
            </a:pPr>
            <a:fld id="{1B56F33A-D2BC-4F4B-8193-BDD6148E4E12}" type="datetime1">
              <a:rPr lang="en-US" sz="1400" b="0" strike="noStrike" spc="-1" smtClean="0">
                <a:solidFill>
                  <a:srgbClr val="000000"/>
                </a:solidFill>
                <a:uFill>
                  <a:solidFill>
                    <a:srgbClr val="FFFFFF"/>
                  </a:solidFill>
                </a:uFill>
                <a:latin typeface="Times New Roman"/>
              </a:rPr>
              <a:pPr>
                <a:lnSpc>
                  <a:spcPct val="100000"/>
                </a:lnSpc>
              </a:pPr>
              <a:t>10/16/2023</a:t>
            </a:fld>
            <a:endParaRPr lang="en-IN" sz="1400" b="0" strike="noStrike" spc="-1">
              <a:solidFill>
                <a:srgbClr val="000000"/>
              </a:solidFill>
              <a:uFill>
                <a:solidFill>
                  <a:srgbClr val="FFFFFF"/>
                </a:solidFill>
              </a:uFill>
              <a:latin typeface="Times New Roman"/>
            </a:endParaRPr>
          </a:p>
        </p:txBody>
      </p:sp>
      <p:sp>
        <p:nvSpPr>
          <p:cNvPr id="3" name="Slide Number Placeholder 2"/>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30</a:t>
            </a:fld>
            <a:endParaRPr lang="en-IN" sz="1400" b="0" strike="noStrike" spc="-1">
              <a:solidFill>
                <a:srgbClr val="000000"/>
              </a:solidFill>
              <a:uFill>
                <a:solidFill>
                  <a:srgbClr val="FFFFFF"/>
                </a:solidFill>
              </a:uFill>
              <a:latin typeface="Times New Roman"/>
            </a:endParaRPr>
          </a:p>
        </p:txBody>
      </p:sp>
      <p:sp>
        <p:nvSpPr>
          <p:cNvPr id="4" name="TextBox 3"/>
          <p:cNvSpPr txBox="1"/>
          <p:nvPr/>
        </p:nvSpPr>
        <p:spPr>
          <a:xfrm>
            <a:off x="642910" y="1643050"/>
            <a:ext cx="7858180" cy="1200329"/>
          </a:xfrm>
          <a:prstGeom prst="rect">
            <a:avLst/>
          </a:prstGeom>
          <a:noFill/>
        </p:spPr>
        <p:txBody>
          <a:bodyPr wrap="square" rtlCol="0">
            <a:spAutoFit/>
          </a:bodyPr>
          <a:lstStyle/>
          <a:p>
            <a:r>
              <a:rPr lang="en-US" b="1" dirty="0" smtClean="0"/>
              <a:t>Butterworth </a:t>
            </a:r>
            <a:r>
              <a:rPr lang="en-US" b="1" dirty="0" err="1" smtClean="0"/>
              <a:t>Lowpass</a:t>
            </a:r>
            <a:r>
              <a:rPr lang="en-US" b="1" dirty="0" smtClean="0"/>
              <a:t> Filter (BLPF)</a:t>
            </a:r>
            <a:r>
              <a:rPr lang="en-US" dirty="0" smtClean="0"/>
              <a:t> </a:t>
            </a:r>
          </a:p>
          <a:p>
            <a:pPr>
              <a:buFont typeface="Wingdings" pitchFamily="2" charset="2"/>
              <a:buChar char="§"/>
            </a:pPr>
            <a:r>
              <a:rPr lang="en-US" dirty="0" smtClean="0"/>
              <a:t>is used for image smoothing in the frequency domain. </a:t>
            </a:r>
          </a:p>
          <a:p>
            <a:pPr>
              <a:buFont typeface="Wingdings" pitchFamily="2" charset="2"/>
              <a:buChar char="§"/>
            </a:pPr>
            <a:r>
              <a:rPr lang="en-US" dirty="0" smtClean="0"/>
              <a:t>It removes high-frequency noise from a digital image and preserves low-frequency components. </a:t>
            </a:r>
            <a:endParaRPr lang="en-US" dirty="0"/>
          </a:p>
        </p:txBody>
      </p:sp>
      <p:graphicFrame>
        <p:nvGraphicFramePr>
          <p:cNvPr id="638978" name="Object 9"/>
          <p:cNvGraphicFramePr>
            <a:graphicFrameLocks noChangeAspect="1"/>
          </p:cNvGraphicFramePr>
          <p:nvPr/>
        </p:nvGraphicFramePr>
        <p:xfrm>
          <a:off x="1714480" y="3143248"/>
          <a:ext cx="4651375" cy="1146175"/>
        </p:xfrm>
        <a:graphic>
          <a:graphicData uri="http://schemas.openxmlformats.org/presentationml/2006/ole">
            <p:oleObj spid="_x0000_s638978" name="Equation" r:id="rId3" imgW="1752600" imgH="431800" progId="Equation.3">
              <p:embed/>
            </p:oleObj>
          </a:graphicData>
        </a:graphic>
      </p:graphicFrame>
      <p:sp>
        <p:nvSpPr>
          <p:cNvPr id="6" name="TextBox 5"/>
          <p:cNvSpPr txBox="1"/>
          <p:nvPr/>
        </p:nvSpPr>
        <p:spPr>
          <a:xfrm>
            <a:off x="785786" y="4857760"/>
            <a:ext cx="7786742" cy="923330"/>
          </a:xfrm>
          <a:prstGeom prst="rect">
            <a:avLst/>
          </a:prstGeom>
          <a:noFill/>
        </p:spPr>
        <p:txBody>
          <a:bodyPr wrap="square" rtlCol="0">
            <a:spAutoFit/>
          </a:bodyPr>
          <a:lstStyle/>
          <a:p>
            <a:r>
              <a:rPr lang="en-US" dirty="0" smtClean="0"/>
              <a:t>D</a:t>
            </a:r>
            <a:r>
              <a:rPr lang="en-US" baseline="-25000" dirty="0" smtClean="0"/>
              <a:t>0</a:t>
            </a:r>
            <a:r>
              <a:rPr lang="en-US" dirty="0" smtClean="0"/>
              <a:t> is a positive constant. BLPF passes all the frequencies less than  D</a:t>
            </a:r>
            <a:r>
              <a:rPr lang="en-US" baseline="-25000" dirty="0" smtClean="0"/>
              <a:t>0</a:t>
            </a:r>
            <a:r>
              <a:rPr lang="en-US" dirty="0" smtClean="0"/>
              <a:t> value without attenuation and cuts off all the frequencies greater than it.</a:t>
            </a:r>
          </a:p>
          <a:p>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2"/>
          <p:cNvPicPr>
            <a:picLocks noChangeAspect="1" noChangeArrowheads="1"/>
          </p:cNvPicPr>
          <p:nvPr/>
        </p:nvPicPr>
        <p:blipFill>
          <a:blip r:embed="rId3"/>
          <a:srcRect/>
          <a:stretch>
            <a:fillRect/>
          </a:stretch>
        </p:blipFill>
        <p:spPr bwMode="auto">
          <a:xfrm>
            <a:off x="190500" y="3048000"/>
            <a:ext cx="8763000" cy="3743325"/>
          </a:xfrm>
          <a:prstGeom prst="rect">
            <a:avLst/>
          </a:prstGeom>
          <a:noFill/>
          <a:ln w="9525">
            <a:noFill/>
            <a:miter lim="800000"/>
            <a:headEnd/>
            <a:tailEnd/>
          </a:ln>
        </p:spPr>
      </p:pic>
      <p:sp>
        <p:nvSpPr>
          <p:cNvPr id="48132" name="Text Box 5"/>
          <p:cNvSpPr txBox="1">
            <a:spLocks noChangeArrowheads="1"/>
          </p:cNvSpPr>
          <p:nvPr/>
        </p:nvSpPr>
        <p:spPr bwMode="auto">
          <a:xfrm>
            <a:off x="190500" y="768350"/>
            <a:ext cx="2662238" cy="519113"/>
          </a:xfrm>
          <a:prstGeom prst="rect">
            <a:avLst/>
          </a:prstGeom>
          <a:noFill/>
          <a:ln w="9525">
            <a:noFill/>
            <a:miter lim="800000"/>
            <a:headEnd/>
            <a:tailEnd/>
          </a:ln>
        </p:spPr>
        <p:txBody>
          <a:bodyPr wrap="none">
            <a:spAutoFit/>
          </a:bodyPr>
          <a:lstStyle/>
          <a:p>
            <a:pPr eaLnBrk="1" hangingPunct="1"/>
            <a:r>
              <a:rPr lang="en-US" sz="2800"/>
              <a:t>Transfer function</a:t>
            </a:r>
          </a:p>
        </p:txBody>
      </p:sp>
      <p:sp>
        <p:nvSpPr>
          <p:cNvPr id="48133" name="Text Box 6"/>
          <p:cNvSpPr txBox="1">
            <a:spLocks noChangeArrowheads="1"/>
          </p:cNvSpPr>
          <p:nvPr/>
        </p:nvSpPr>
        <p:spPr bwMode="auto">
          <a:xfrm>
            <a:off x="571472" y="1714488"/>
            <a:ext cx="6381875" cy="923330"/>
          </a:xfrm>
          <a:prstGeom prst="rect">
            <a:avLst/>
          </a:prstGeom>
          <a:noFill/>
          <a:ln w="9525">
            <a:noFill/>
            <a:miter lim="800000"/>
            <a:headEnd/>
            <a:tailEnd/>
          </a:ln>
        </p:spPr>
        <p:txBody>
          <a:bodyPr wrap="none">
            <a:spAutoFit/>
          </a:bodyPr>
          <a:lstStyle/>
          <a:p>
            <a:pPr eaLnBrk="1" hangingPunct="1"/>
            <a:r>
              <a:rPr lang="en-US" dirty="0"/>
              <a:t>Where </a:t>
            </a:r>
            <a:r>
              <a:rPr lang="en-US" i="1" dirty="0"/>
              <a:t>D</a:t>
            </a:r>
            <a:r>
              <a:rPr lang="en-US" i="1" baseline="-25000" dirty="0"/>
              <a:t>0</a:t>
            </a:r>
            <a:r>
              <a:rPr lang="en-US" i="1" dirty="0"/>
              <a:t> </a:t>
            </a:r>
            <a:r>
              <a:rPr lang="en-US" dirty="0"/>
              <a:t>= cut off frequency, n = filter order</a:t>
            </a:r>
            <a:r>
              <a:rPr lang="en-US" dirty="0" smtClean="0"/>
              <a:t>.</a:t>
            </a:r>
          </a:p>
          <a:p>
            <a:r>
              <a:rPr lang="en-US" dirty="0" smtClean="0"/>
              <a:t>The order of the Butterworth filter determines how quickly the</a:t>
            </a:r>
          </a:p>
          <a:p>
            <a:r>
              <a:rPr lang="en-US" dirty="0" smtClean="0"/>
              <a:t> filter attenuates frequencies beyond the cutoff frequency.</a:t>
            </a:r>
            <a:endParaRPr lang="en-US" dirty="0"/>
          </a:p>
        </p:txBody>
      </p:sp>
      <p:graphicFrame>
        <p:nvGraphicFramePr>
          <p:cNvPr id="48130" name="Object 9"/>
          <p:cNvGraphicFramePr>
            <a:graphicFrameLocks noChangeAspect="1"/>
          </p:cNvGraphicFramePr>
          <p:nvPr/>
        </p:nvGraphicFramePr>
        <p:xfrm>
          <a:off x="3132138" y="554038"/>
          <a:ext cx="4651375" cy="1146175"/>
        </p:xfrm>
        <a:graphic>
          <a:graphicData uri="http://schemas.openxmlformats.org/presentationml/2006/ole">
            <p:oleObj spid="_x0000_s617474" name="Equation" r:id="rId4" imgW="1752600" imgH="431800" progId="Equation.3">
              <p:embed/>
            </p:oleObj>
          </a:graphicData>
        </a:graphic>
      </p:graphicFrame>
      <p:sp>
        <p:nvSpPr>
          <p:cNvPr id="48134" name="Rectangle 7"/>
          <p:cNvSpPr>
            <a:spLocks noChangeArrowheads="1"/>
          </p:cNvSpPr>
          <p:nvPr/>
        </p:nvSpPr>
        <p:spPr bwMode="auto">
          <a:xfrm>
            <a:off x="171450" y="6165850"/>
            <a:ext cx="1081088" cy="287338"/>
          </a:xfrm>
          <a:prstGeom prst="rect">
            <a:avLst/>
          </a:prstGeom>
          <a:solidFill>
            <a:schemeClr val="bg1"/>
          </a:solidFill>
          <a:ln w="9525" algn="ctr">
            <a:noFill/>
            <a:round/>
            <a:headEnd/>
            <a:tailEnd type="triangle" w="med" len="med"/>
          </a:ln>
        </p:spPr>
        <p:txBody>
          <a:bodyPr/>
          <a:lstStyle/>
          <a:p>
            <a:pPr eaLnBrk="1" hangingPunct="1"/>
            <a:endParaRPr lang="en-IN"/>
          </a:p>
        </p:txBody>
      </p:sp>
      <p:sp>
        <p:nvSpPr>
          <p:cNvPr id="9" name="Text Box 11"/>
          <p:cNvSpPr txBox="1">
            <a:spLocks noChangeArrowheads="1"/>
          </p:cNvSpPr>
          <p:nvPr/>
        </p:nvSpPr>
        <p:spPr bwMode="auto">
          <a:xfrm>
            <a:off x="265113" y="-100013"/>
            <a:ext cx="6899275" cy="585788"/>
          </a:xfrm>
          <a:prstGeom prst="rect">
            <a:avLst/>
          </a:prstGeom>
          <a:noFill/>
          <a:ln>
            <a:noFill/>
          </a:ln>
          <a:effectLst/>
          <a:extLst>
            <a:ext uri="{909E8E84-426E-40DD-AFC4-6F175D3DCCD1}"/>
            <a:ext uri="{91240B29-F687-4F45-9708-019B960494DF}"/>
            <a:ext uri="{AF507438-7753-43E0-B8FC-AC1667EBCBE1}"/>
          </a:extLst>
        </p:spPr>
        <p:txBody>
          <a:bodyPr>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Butterworth Low Pass filter</a:t>
            </a:r>
            <a:endParaRPr lang="en-US" sz="3200" b="1" i="1" dirty="0">
              <a:solidFill>
                <a:srgbClr val="FF0000"/>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2"/>
          <p:cNvPicPr>
            <a:picLocks noChangeAspect="1" noChangeArrowheads="1"/>
          </p:cNvPicPr>
          <p:nvPr/>
        </p:nvPicPr>
        <p:blipFill>
          <a:blip r:embed="rId3"/>
          <a:srcRect/>
          <a:stretch>
            <a:fillRect/>
          </a:stretch>
        </p:blipFill>
        <p:spPr bwMode="auto">
          <a:xfrm>
            <a:off x="190500" y="3048000"/>
            <a:ext cx="8763000" cy="3743325"/>
          </a:xfrm>
          <a:prstGeom prst="rect">
            <a:avLst/>
          </a:prstGeom>
          <a:noFill/>
          <a:ln w="9525">
            <a:noFill/>
            <a:miter lim="800000"/>
            <a:headEnd/>
            <a:tailEnd/>
          </a:ln>
        </p:spPr>
      </p:pic>
      <p:sp>
        <p:nvSpPr>
          <p:cNvPr id="48132" name="Text Box 5"/>
          <p:cNvSpPr txBox="1">
            <a:spLocks noChangeArrowheads="1"/>
          </p:cNvSpPr>
          <p:nvPr/>
        </p:nvSpPr>
        <p:spPr bwMode="auto">
          <a:xfrm>
            <a:off x="190500" y="768350"/>
            <a:ext cx="2662238" cy="519113"/>
          </a:xfrm>
          <a:prstGeom prst="rect">
            <a:avLst/>
          </a:prstGeom>
          <a:noFill/>
          <a:ln w="9525">
            <a:noFill/>
            <a:miter lim="800000"/>
            <a:headEnd/>
            <a:tailEnd/>
          </a:ln>
        </p:spPr>
        <p:txBody>
          <a:bodyPr wrap="none">
            <a:spAutoFit/>
          </a:bodyPr>
          <a:lstStyle/>
          <a:p>
            <a:pPr eaLnBrk="1" hangingPunct="1"/>
            <a:r>
              <a:rPr lang="en-US" sz="2800"/>
              <a:t>Transfer function</a:t>
            </a:r>
          </a:p>
        </p:txBody>
      </p:sp>
      <p:sp>
        <p:nvSpPr>
          <p:cNvPr id="48133" name="Text Box 6"/>
          <p:cNvSpPr txBox="1">
            <a:spLocks noChangeArrowheads="1"/>
          </p:cNvSpPr>
          <p:nvPr/>
        </p:nvSpPr>
        <p:spPr bwMode="auto">
          <a:xfrm>
            <a:off x="365125" y="2286000"/>
            <a:ext cx="5829300" cy="457200"/>
          </a:xfrm>
          <a:prstGeom prst="rect">
            <a:avLst/>
          </a:prstGeom>
          <a:noFill/>
          <a:ln w="9525">
            <a:noFill/>
            <a:miter lim="800000"/>
            <a:headEnd/>
            <a:tailEnd/>
          </a:ln>
        </p:spPr>
        <p:txBody>
          <a:bodyPr wrap="none">
            <a:spAutoFit/>
          </a:bodyPr>
          <a:lstStyle/>
          <a:p>
            <a:pPr eaLnBrk="1" hangingPunct="1"/>
            <a:r>
              <a:rPr lang="en-US"/>
              <a:t>Where </a:t>
            </a:r>
            <a:r>
              <a:rPr lang="en-US" i="1"/>
              <a:t>D</a:t>
            </a:r>
            <a:r>
              <a:rPr lang="en-US" i="1" baseline="-25000"/>
              <a:t>0</a:t>
            </a:r>
            <a:r>
              <a:rPr lang="en-US" i="1"/>
              <a:t> </a:t>
            </a:r>
            <a:r>
              <a:rPr lang="en-US"/>
              <a:t>= cut off frequency, n = filter order.</a:t>
            </a:r>
          </a:p>
        </p:txBody>
      </p:sp>
      <p:graphicFrame>
        <p:nvGraphicFramePr>
          <p:cNvPr id="48130" name="Object 9"/>
          <p:cNvGraphicFramePr>
            <a:graphicFrameLocks noChangeAspect="1"/>
          </p:cNvGraphicFramePr>
          <p:nvPr/>
        </p:nvGraphicFramePr>
        <p:xfrm>
          <a:off x="3132138" y="554038"/>
          <a:ext cx="4651375" cy="1146175"/>
        </p:xfrm>
        <a:graphic>
          <a:graphicData uri="http://schemas.openxmlformats.org/presentationml/2006/ole">
            <p:oleObj spid="_x0000_s635906" name="Equation" r:id="rId4" imgW="1752600" imgH="431800" progId="Equation.3">
              <p:embed/>
            </p:oleObj>
          </a:graphicData>
        </a:graphic>
      </p:graphicFrame>
      <p:sp>
        <p:nvSpPr>
          <p:cNvPr id="48134" name="Rectangle 7"/>
          <p:cNvSpPr>
            <a:spLocks noChangeArrowheads="1"/>
          </p:cNvSpPr>
          <p:nvPr/>
        </p:nvSpPr>
        <p:spPr bwMode="auto">
          <a:xfrm>
            <a:off x="171450" y="6165850"/>
            <a:ext cx="1081088" cy="287338"/>
          </a:xfrm>
          <a:prstGeom prst="rect">
            <a:avLst/>
          </a:prstGeom>
          <a:solidFill>
            <a:schemeClr val="bg1"/>
          </a:solidFill>
          <a:ln w="9525" algn="ctr">
            <a:noFill/>
            <a:round/>
            <a:headEnd/>
            <a:tailEnd type="triangle" w="med" len="med"/>
          </a:ln>
        </p:spPr>
        <p:txBody>
          <a:bodyPr/>
          <a:lstStyle/>
          <a:p>
            <a:pPr eaLnBrk="1" hangingPunct="1"/>
            <a:endParaRPr lang="en-IN"/>
          </a:p>
        </p:txBody>
      </p:sp>
      <p:sp>
        <p:nvSpPr>
          <p:cNvPr id="9" name="Text Box 11"/>
          <p:cNvSpPr txBox="1">
            <a:spLocks noChangeArrowheads="1"/>
          </p:cNvSpPr>
          <p:nvPr/>
        </p:nvSpPr>
        <p:spPr bwMode="auto">
          <a:xfrm>
            <a:off x="265113" y="-100013"/>
            <a:ext cx="6899275" cy="585788"/>
          </a:xfrm>
          <a:prstGeom prst="rect">
            <a:avLst/>
          </a:prstGeom>
          <a:noFill/>
          <a:ln>
            <a:noFill/>
          </a:ln>
          <a:effectLst/>
          <a:extLst>
            <a:ext uri="{909E8E84-426E-40DD-AFC4-6F175D3DCCD1}"/>
            <a:ext uri="{91240B29-F687-4F45-9708-019B960494DF}"/>
            <a:ext uri="{AF507438-7753-43E0-B8FC-AC1667EBCBE1}"/>
          </a:extLst>
        </p:spPr>
        <p:txBody>
          <a:bodyPr>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Butterworth Low Pass filter</a:t>
            </a:r>
            <a:endParaRPr lang="en-US" sz="3200" b="1" i="1" dirty="0">
              <a:solidFill>
                <a:srgbClr val="FF0000"/>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142844" y="692150"/>
            <a:ext cx="8750331" cy="5545138"/>
          </a:xfrm>
          <a:prstGeom prst="rect">
            <a:avLst/>
          </a:prstGeom>
          <a:noFill/>
          <a:ln>
            <a:noFill/>
          </a:ln>
          <a:extLst>
            <a:ext uri="{909E8E84-426E-40DD-AFC4-6F175D3DCCD1}"/>
            <a:ext uri="{91240B29-F687-4F45-9708-019B960494DF}"/>
          </a:extLst>
        </p:spPr>
        <p:txBody>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eaLnBrk="0" fontAlgn="base" hangingPunct="0">
              <a:spcBef>
                <a:spcPct val="20000"/>
              </a:spcBef>
              <a:spcAft>
                <a:spcPct val="0"/>
              </a:spcAft>
              <a:buChar char="•"/>
              <a:defRPr sz="1600">
                <a:solidFill>
                  <a:schemeClr val="tx1"/>
                </a:solidFill>
                <a:latin typeface="+mn-lt"/>
              </a:defRPr>
            </a:lvl6pPr>
            <a:lvl7pPr marL="2971800" indent="-228600" algn="l" rtl="0" eaLnBrk="0" fontAlgn="base" hangingPunct="0">
              <a:spcBef>
                <a:spcPct val="20000"/>
              </a:spcBef>
              <a:spcAft>
                <a:spcPct val="0"/>
              </a:spcAft>
              <a:buChar char="•"/>
              <a:defRPr sz="1600">
                <a:solidFill>
                  <a:schemeClr val="tx1"/>
                </a:solidFill>
                <a:latin typeface="+mn-lt"/>
              </a:defRPr>
            </a:lvl7pPr>
            <a:lvl8pPr marL="3429000" indent="-228600" algn="l" rtl="0" eaLnBrk="0" fontAlgn="base" hangingPunct="0">
              <a:spcBef>
                <a:spcPct val="20000"/>
              </a:spcBef>
              <a:spcAft>
                <a:spcPct val="0"/>
              </a:spcAft>
              <a:buChar char="•"/>
              <a:defRPr sz="1600">
                <a:solidFill>
                  <a:schemeClr val="tx1"/>
                </a:solidFill>
                <a:latin typeface="+mn-lt"/>
              </a:defRPr>
            </a:lvl8pPr>
            <a:lvl9pPr marL="3886200" indent="-228600" algn="l" rtl="0" eaLnBrk="0" fontAlgn="base" hangingPunct="0">
              <a:spcBef>
                <a:spcPct val="20000"/>
              </a:spcBef>
              <a:spcAft>
                <a:spcPct val="0"/>
              </a:spcAft>
              <a:buChar char="•"/>
              <a:defRPr sz="1600">
                <a:solidFill>
                  <a:schemeClr val="tx1"/>
                </a:solidFill>
                <a:latin typeface="+mn-lt"/>
              </a:defRPr>
            </a:lvl9pPr>
          </a:lstStyle>
          <a:p>
            <a:pPr algn="just">
              <a:lnSpc>
                <a:spcPct val="80000"/>
              </a:lnSpc>
              <a:defRPr/>
            </a:pPr>
            <a:r>
              <a:rPr lang="en-GB" sz="2200" kern="0" dirty="0" smtClean="0">
                <a:solidFill>
                  <a:srgbClr val="003366"/>
                </a:solidFill>
                <a:latin typeface="Constantia" pitchFamily="18" charset="0"/>
                <a:cs typeface="Arial" panose="020B0604020202020204" pitchFamily="34" charset="0"/>
              </a:rPr>
              <a:t>The image to be filtered is an M X N </a:t>
            </a:r>
            <a:r>
              <a:rPr lang="en-GB" sz="2200" kern="0" dirty="0" err="1" smtClean="0">
                <a:solidFill>
                  <a:srgbClr val="003366"/>
                </a:solidFill>
                <a:latin typeface="Constantia" pitchFamily="18" charset="0"/>
                <a:cs typeface="Arial" panose="020B0604020202020204" pitchFamily="34" charset="0"/>
              </a:rPr>
              <a:t>pixeled</a:t>
            </a:r>
            <a:r>
              <a:rPr lang="en-GB" sz="2200" kern="0" dirty="0" smtClean="0">
                <a:solidFill>
                  <a:srgbClr val="003366"/>
                </a:solidFill>
                <a:latin typeface="Constantia" pitchFamily="18" charset="0"/>
                <a:cs typeface="Arial" panose="020B0604020202020204" pitchFamily="34" charset="0"/>
              </a:rPr>
              <a:t> image</a:t>
            </a:r>
          </a:p>
          <a:p>
            <a:pPr algn="just">
              <a:lnSpc>
                <a:spcPct val="80000"/>
              </a:lnSpc>
              <a:defRPr/>
            </a:pPr>
            <a:r>
              <a:rPr lang="en-GB" sz="2200" i="1" kern="0" dirty="0" smtClean="0">
                <a:solidFill>
                  <a:srgbClr val="003366"/>
                </a:solidFill>
                <a:latin typeface="Constantia" pitchFamily="18" charset="0"/>
                <a:cs typeface="Arial" panose="020B0604020202020204" pitchFamily="34" charset="0"/>
              </a:rPr>
              <a:t>D(</a:t>
            </a:r>
            <a:r>
              <a:rPr lang="en-GB" sz="2200" i="1" kern="0" dirty="0" err="1" smtClean="0">
                <a:solidFill>
                  <a:srgbClr val="003366"/>
                </a:solidFill>
                <a:latin typeface="Constantia" pitchFamily="18" charset="0"/>
                <a:cs typeface="Arial" panose="020B0604020202020204" pitchFamily="34" charset="0"/>
              </a:rPr>
              <a:t>u,v</a:t>
            </a:r>
            <a:r>
              <a:rPr lang="en-GB" sz="2200" i="1" kern="0" dirty="0" smtClean="0">
                <a:solidFill>
                  <a:srgbClr val="003366"/>
                </a:solidFill>
                <a:latin typeface="Constantia" pitchFamily="18" charset="0"/>
                <a:cs typeface="Arial" panose="020B0604020202020204" pitchFamily="34" charset="0"/>
              </a:rPr>
              <a:t>) </a:t>
            </a:r>
            <a:r>
              <a:rPr lang="en-GB" sz="2200" kern="0" dirty="0" smtClean="0">
                <a:solidFill>
                  <a:srgbClr val="003366"/>
                </a:solidFill>
                <a:latin typeface="Constantia" pitchFamily="18" charset="0"/>
                <a:cs typeface="Arial" panose="020B0604020202020204" pitchFamily="34" charset="0"/>
              </a:rPr>
              <a:t>is the distance from the centre to the point </a:t>
            </a:r>
            <a:r>
              <a:rPr lang="en-GB" sz="2200" i="1" kern="0" dirty="0" smtClean="0">
                <a:solidFill>
                  <a:srgbClr val="003366"/>
                </a:solidFill>
                <a:latin typeface="Constantia" pitchFamily="18" charset="0"/>
                <a:cs typeface="Arial" panose="020B0604020202020204" pitchFamily="34" charset="0"/>
              </a:rPr>
              <a:t>(</a:t>
            </a:r>
            <a:r>
              <a:rPr lang="en-GB" sz="2200" i="1" kern="0" dirty="0" err="1" smtClean="0">
                <a:solidFill>
                  <a:srgbClr val="003366"/>
                </a:solidFill>
                <a:latin typeface="Constantia" pitchFamily="18" charset="0"/>
                <a:cs typeface="Arial" panose="020B0604020202020204" pitchFamily="34" charset="0"/>
              </a:rPr>
              <a:t>u,v</a:t>
            </a:r>
            <a:r>
              <a:rPr lang="en-GB" sz="2200" i="1" kern="0" dirty="0" smtClean="0">
                <a:solidFill>
                  <a:srgbClr val="003366"/>
                </a:solidFill>
                <a:latin typeface="Constantia" pitchFamily="18" charset="0"/>
                <a:cs typeface="Arial" panose="020B0604020202020204" pitchFamily="34" charset="0"/>
              </a:rPr>
              <a:t>)</a:t>
            </a:r>
            <a:r>
              <a:rPr lang="en-GB" sz="2200" kern="0" dirty="0" smtClean="0">
                <a:solidFill>
                  <a:srgbClr val="003366"/>
                </a:solidFill>
                <a:latin typeface="Constantia" pitchFamily="18" charset="0"/>
                <a:cs typeface="Arial" panose="020B0604020202020204" pitchFamily="34" charset="0"/>
              </a:rPr>
              <a:t>, given by the formula</a:t>
            </a:r>
          </a:p>
          <a:p>
            <a:pPr algn="just">
              <a:lnSpc>
                <a:spcPct val="80000"/>
              </a:lnSpc>
              <a:defRPr/>
            </a:pPr>
            <a:endParaRPr lang="en-GB" sz="2200" kern="0" dirty="0" smtClean="0">
              <a:solidFill>
                <a:srgbClr val="003366"/>
              </a:solidFill>
              <a:latin typeface="Constantia" pitchFamily="18" charset="0"/>
              <a:cs typeface="Arial" panose="020B0604020202020204" pitchFamily="34" charset="0"/>
            </a:endParaRPr>
          </a:p>
          <a:p>
            <a:pPr algn="just">
              <a:lnSpc>
                <a:spcPct val="80000"/>
              </a:lnSpc>
              <a:defRPr/>
            </a:pPr>
            <a:endParaRPr lang="en-GB" sz="2200" kern="0" dirty="0" smtClean="0">
              <a:solidFill>
                <a:srgbClr val="003366"/>
              </a:solidFill>
              <a:latin typeface="Constantia" pitchFamily="18" charset="0"/>
              <a:cs typeface="Arial" panose="020B0604020202020204" pitchFamily="34" charset="0"/>
            </a:endParaRPr>
          </a:p>
          <a:p>
            <a:pPr algn="just">
              <a:lnSpc>
                <a:spcPct val="80000"/>
              </a:lnSpc>
              <a:defRPr/>
            </a:pPr>
            <a:r>
              <a:rPr lang="en-GB" sz="2200" kern="0" dirty="0" smtClean="0">
                <a:solidFill>
                  <a:srgbClr val="003366"/>
                </a:solidFill>
                <a:latin typeface="Constantia" pitchFamily="18" charset="0"/>
                <a:cs typeface="Arial" panose="020B0604020202020204" pitchFamily="34" charset="0"/>
              </a:rPr>
              <a:t>For a </a:t>
            </a:r>
            <a:r>
              <a:rPr lang="en-GB" sz="2200" kern="0" dirty="0" err="1" smtClean="0">
                <a:solidFill>
                  <a:srgbClr val="003366"/>
                </a:solidFill>
                <a:latin typeface="Constantia" pitchFamily="18" charset="0"/>
                <a:cs typeface="Arial" panose="020B0604020202020204" pitchFamily="34" charset="0"/>
              </a:rPr>
              <a:t>lowpass</a:t>
            </a:r>
            <a:r>
              <a:rPr lang="en-GB" sz="2200" kern="0" dirty="0" smtClean="0">
                <a:solidFill>
                  <a:srgbClr val="003366"/>
                </a:solidFill>
                <a:latin typeface="Constantia" pitchFamily="18" charset="0"/>
                <a:cs typeface="Arial" panose="020B0604020202020204" pitchFamily="34" charset="0"/>
              </a:rPr>
              <a:t> filter, this means that as </a:t>
            </a:r>
            <a:r>
              <a:rPr lang="en-GB" sz="2200" i="1" kern="0" dirty="0" smtClean="0">
                <a:solidFill>
                  <a:srgbClr val="003366"/>
                </a:solidFill>
                <a:latin typeface="Constantia" pitchFamily="18" charset="0"/>
                <a:cs typeface="Arial" panose="020B0604020202020204" pitchFamily="34" charset="0"/>
              </a:rPr>
              <a:t>D(</a:t>
            </a:r>
            <a:r>
              <a:rPr lang="en-GB" sz="2200" i="1" kern="0" dirty="0" err="1" smtClean="0">
                <a:solidFill>
                  <a:srgbClr val="003366"/>
                </a:solidFill>
                <a:latin typeface="Constantia" pitchFamily="18" charset="0"/>
                <a:cs typeface="Arial" panose="020B0604020202020204" pitchFamily="34" charset="0"/>
              </a:rPr>
              <a:t>u,v</a:t>
            </a:r>
            <a:r>
              <a:rPr lang="en-GB" sz="2200" i="1" kern="0" dirty="0" smtClean="0">
                <a:solidFill>
                  <a:srgbClr val="003366"/>
                </a:solidFill>
                <a:latin typeface="Constantia" pitchFamily="18" charset="0"/>
                <a:cs typeface="Arial" panose="020B0604020202020204" pitchFamily="34" charset="0"/>
              </a:rPr>
              <a:t>)</a:t>
            </a:r>
            <a:r>
              <a:rPr lang="en-GB" sz="2200" kern="0" dirty="0" smtClean="0">
                <a:solidFill>
                  <a:srgbClr val="003366"/>
                </a:solidFill>
                <a:latin typeface="Constantia" pitchFamily="18" charset="0"/>
                <a:cs typeface="Arial" panose="020B0604020202020204" pitchFamily="34" charset="0"/>
              </a:rPr>
              <a:t> increases, </a:t>
            </a:r>
            <a:r>
              <a:rPr lang="en-GB" sz="2200" i="1" kern="0" dirty="0" smtClean="0">
                <a:solidFill>
                  <a:srgbClr val="003366"/>
                </a:solidFill>
                <a:latin typeface="Constantia" pitchFamily="18" charset="0"/>
                <a:cs typeface="Arial" panose="020B0604020202020204" pitchFamily="34" charset="0"/>
              </a:rPr>
              <a:t>H(</a:t>
            </a:r>
            <a:r>
              <a:rPr lang="en-GB" sz="2200" i="1" kern="0" dirty="0" err="1" smtClean="0">
                <a:solidFill>
                  <a:srgbClr val="003366"/>
                </a:solidFill>
                <a:latin typeface="Constantia" pitchFamily="18" charset="0"/>
                <a:cs typeface="Arial" panose="020B0604020202020204" pitchFamily="34" charset="0"/>
              </a:rPr>
              <a:t>u,v</a:t>
            </a:r>
            <a:r>
              <a:rPr lang="en-GB" sz="2200" i="1" kern="0" dirty="0" smtClean="0">
                <a:solidFill>
                  <a:srgbClr val="003366"/>
                </a:solidFill>
                <a:latin typeface="Constantia" pitchFamily="18" charset="0"/>
                <a:cs typeface="Arial" panose="020B0604020202020204" pitchFamily="34" charset="0"/>
              </a:rPr>
              <a:t>)</a:t>
            </a:r>
            <a:r>
              <a:rPr lang="en-GB" sz="2200" kern="0" dirty="0" smtClean="0">
                <a:solidFill>
                  <a:srgbClr val="003366"/>
                </a:solidFill>
                <a:latin typeface="Constantia" pitchFamily="18" charset="0"/>
                <a:cs typeface="Arial" panose="020B0604020202020204" pitchFamily="34" charset="0"/>
              </a:rPr>
              <a:t> decreases. The effect is to dampen the higher frequencies which are represented as being a distance far from the centre and emphasise the lower frequencies which are represented by points close to the centre</a:t>
            </a:r>
            <a:endParaRPr lang="en-US" sz="2200" kern="0" dirty="0" smtClean="0">
              <a:solidFill>
                <a:srgbClr val="003366"/>
              </a:solidFill>
              <a:latin typeface="Constantia" pitchFamily="18" charset="0"/>
              <a:cs typeface="Arial" panose="020B0604020202020204" pitchFamily="34" charset="0"/>
            </a:endParaRPr>
          </a:p>
          <a:p>
            <a:pPr algn="just">
              <a:lnSpc>
                <a:spcPct val="80000"/>
              </a:lnSpc>
              <a:defRPr/>
            </a:pPr>
            <a:r>
              <a:rPr lang="en-US" sz="2200" kern="0" dirty="0" smtClean="0">
                <a:solidFill>
                  <a:srgbClr val="003366"/>
                </a:solidFill>
                <a:latin typeface="Constantia" pitchFamily="18" charset="0"/>
                <a:cs typeface="Arial" panose="020B0604020202020204" pitchFamily="34" charset="0"/>
              </a:rPr>
              <a:t>D</a:t>
            </a:r>
            <a:r>
              <a:rPr lang="en-US" sz="2200" kern="0" baseline="-25000" dirty="0" smtClean="0">
                <a:solidFill>
                  <a:srgbClr val="003366"/>
                </a:solidFill>
                <a:latin typeface="Constantia" pitchFamily="18" charset="0"/>
                <a:cs typeface="Arial" panose="020B0604020202020204" pitchFamily="34" charset="0"/>
              </a:rPr>
              <a:t>0 </a:t>
            </a:r>
            <a:r>
              <a:rPr lang="en-US" sz="2200" kern="0" dirty="0" smtClean="0">
                <a:solidFill>
                  <a:srgbClr val="003366"/>
                </a:solidFill>
                <a:latin typeface="Constantia" pitchFamily="18" charset="0"/>
                <a:cs typeface="Arial" panose="020B0604020202020204" pitchFamily="34" charset="0"/>
              </a:rPr>
              <a:t>is known as the “cutoff” frequency. In an ideal </a:t>
            </a:r>
            <a:r>
              <a:rPr lang="en-US" sz="2200" kern="0" dirty="0" err="1" smtClean="0">
                <a:solidFill>
                  <a:srgbClr val="003366"/>
                </a:solidFill>
                <a:latin typeface="Constantia" pitchFamily="18" charset="0"/>
                <a:cs typeface="Arial" panose="020B0604020202020204" pitchFamily="34" charset="0"/>
              </a:rPr>
              <a:t>lowpass</a:t>
            </a:r>
            <a:r>
              <a:rPr lang="en-US" sz="2200" kern="0" dirty="0" smtClean="0">
                <a:solidFill>
                  <a:srgbClr val="003366"/>
                </a:solidFill>
                <a:latin typeface="Constantia" pitchFamily="18" charset="0"/>
                <a:cs typeface="Arial" panose="020B0604020202020204" pitchFamily="34" charset="0"/>
              </a:rPr>
              <a:t> filter, this is the point above which all frequencies would be eliminated. </a:t>
            </a:r>
          </a:p>
          <a:p>
            <a:pPr algn="just">
              <a:lnSpc>
                <a:spcPct val="80000"/>
              </a:lnSpc>
              <a:defRPr/>
            </a:pPr>
            <a:r>
              <a:rPr lang="en-US" sz="2200" kern="0" dirty="0" smtClean="0">
                <a:solidFill>
                  <a:srgbClr val="003366"/>
                </a:solidFill>
                <a:latin typeface="Constantia" pitchFamily="18" charset="0"/>
                <a:cs typeface="Arial" panose="020B0604020202020204" pitchFamily="34" charset="0"/>
              </a:rPr>
              <a:t>Increasing D</a:t>
            </a:r>
            <a:r>
              <a:rPr lang="en-US" sz="2200" kern="0" baseline="-25000" dirty="0" smtClean="0">
                <a:solidFill>
                  <a:srgbClr val="003366"/>
                </a:solidFill>
                <a:latin typeface="Constantia" pitchFamily="18" charset="0"/>
                <a:cs typeface="Arial" panose="020B0604020202020204" pitchFamily="34" charset="0"/>
              </a:rPr>
              <a:t>0</a:t>
            </a:r>
            <a:r>
              <a:rPr lang="en-US" sz="2200" kern="0" dirty="0" smtClean="0">
                <a:solidFill>
                  <a:srgbClr val="003366"/>
                </a:solidFill>
                <a:latin typeface="Constantia" pitchFamily="18" charset="0"/>
                <a:cs typeface="Arial" panose="020B0604020202020204" pitchFamily="34" charset="0"/>
              </a:rPr>
              <a:t> increases the number of frequencies that are “passed” (or lessens the dampening effects of higher frequencies)</a:t>
            </a:r>
          </a:p>
          <a:p>
            <a:pPr algn="just">
              <a:lnSpc>
                <a:spcPct val="80000"/>
              </a:lnSpc>
              <a:defRPr/>
            </a:pPr>
            <a:r>
              <a:rPr lang="en-US" sz="2200" kern="0" dirty="0" smtClean="0">
                <a:solidFill>
                  <a:srgbClr val="003366"/>
                </a:solidFill>
                <a:latin typeface="Constantia" pitchFamily="18" charset="0"/>
                <a:cs typeface="Arial" panose="020B0604020202020204" pitchFamily="34" charset="0"/>
              </a:rPr>
              <a:t>Decreasing D</a:t>
            </a:r>
            <a:r>
              <a:rPr lang="en-US" sz="2200" kern="0" baseline="-25000" dirty="0" smtClean="0">
                <a:solidFill>
                  <a:srgbClr val="003366"/>
                </a:solidFill>
                <a:latin typeface="Constantia" pitchFamily="18" charset="0"/>
                <a:cs typeface="Arial" panose="020B0604020202020204" pitchFamily="34" charset="0"/>
              </a:rPr>
              <a:t>0 </a:t>
            </a:r>
            <a:r>
              <a:rPr lang="en-US" sz="2200" kern="0" dirty="0" smtClean="0">
                <a:solidFill>
                  <a:srgbClr val="003366"/>
                </a:solidFill>
                <a:latin typeface="Constantia" pitchFamily="18" charset="0"/>
                <a:cs typeface="Arial" panose="020B0604020202020204" pitchFamily="34" charset="0"/>
              </a:rPr>
              <a:t>means a smaller number of frequencies are allowed to pass (or the dampening effects of higher frequencies are increased). This would result in a more blurred image.</a:t>
            </a:r>
          </a:p>
        </p:txBody>
      </p:sp>
      <p:graphicFrame>
        <p:nvGraphicFramePr>
          <p:cNvPr id="49154" name="Object 4"/>
          <p:cNvGraphicFramePr>
            <a:graphicFrameLocks noChangeAspect="1"/>
          </p:cNvGraphicFramePr>
          <p:nvPr/>
        </p:nvGraphicFramePr>
        <p:xfrm>
          <a:off x="2266950" y="1700213"/>
          <a:ext cx="4921250" cy="433387"/>
        </p:xfrm>
        <a:graphic>
          <a:graphicData uri="http://schemas.openxmlformats.org/presentationml/2006/ole">
            <p:oleObj spid="_x0000_s636930" name="Equation" r:id="rId3" imgW="2349500" imgH="228600" progId="Equation.3">
              <p:embed/>
            </p:oleObj>
          </a:graphicData>
        </a:graphic>
      </p:graphicFrame>
      <p:sp>
        <p:nvSpPr>
          <p:cNvPr id="4" name="Text Box 11"/>
          <p:cNvSpPr txBox="1">
            <a:spLocks noChangeArrowheads="1"/>
          </p:cNvSpPr>
          <p:nvPr/>
        </p:nvSpPr>
        <p:spPr bwMode="auto">
          <a:xfrm>
            <a:off x="265113" y="-100013"/>
            <a:ext cx="6899275" cy="585788"/>
          </a:xfrm>
          <a:prstGeom prst="rect">
            <a:avLst/>
          </a:prstGeom>
          <a:noFill/>
          <a:ln>
            <a:noFill/>
          </a:ln>
          <a:effectLst/>
          <a:extLst>
            <a:ext uri="{909E8E84-426E-40DD-AFC4-6F175D3DCCD1}"/>
            <a:ext uri="{91240B29-F687-4F45-9708-019B960494DF}"/>
            <a:ext uri="{AF507438-7753-43E0-B8FC-AC1667EBCBE1}"/>
          </a:extLst>
        </p:spPr>
        <p:txBody>
          <a:bodyPr>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Butterworth Low Pass filter</a:t>
            </a:r>
            <a:endParaRPr lang="en-US" sz="3200" b="1" i="1" dirty="0">
              <a:solidFill>
                <a:srgbClr val="FF0000"/>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1"/>
          <p:cNvSpPr txBox="1">
            <a:spLocks noChangeArrowheads="1"/>
          </p:cNvSpPr>
          <p:nvPr/>
        </p:nvSpPr>
        <p:spPr bwMode="auto">
          <a:xfrm>
            <a:off x="192088" y="-100013"/>
            <a:ext cx="8267700" cy="585788"/>
          </a:xfrm>
          <a:prstGeom prst="rect">
            <a:avLst/>
          </a:prstGeom>
          <a:noFill/>
          <a:ln>
            <a:noFill/>
          </a:ln>
          <a:effectLst/>
          <a:extLst>
            <a:ext uri="{909E8E84-426E-40DD-AFC4-6F175D3DCCD1}"/>
            <a:ext uri="{91240B29-F687-4F45-9708-019B960494DF}"/>
            <a:ext uri="{AF507438-7753-43E0-B8FC-AC1667EBCBE1}"/>
          </a:extLst>
        </p:spPr>
        <p:txBody>
          <a:bodyPr>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Results of Butterworth Low Pass filter</a:t>
            </a:r>
            <a:endParaRPr lang="en-US" sz="3200" b="1" i="1" dirty="0">
              <a:solidFill>
                <a:srgbClr val="FF0000"/>
              </a:solidFill>
              <a:latin typeface="Arial" panose="020B0604020202020204" pitchFamily="34" charset="0"/>
              <a:cs typeface="Arial" panose="020B0604020202020204" pitchFamily="34" charset="0"/>
            </a:endParaRPr>
          </a:p>
        </p:txBody>
      </p:sp>
      <p:sp>
        <p:nvSpPr>
          <p:cNvPr id="169987" name="Rectangle 6"/>
          <p:cNvSpPr>
            <a:spLocks noChangeArrowheads="1"/>
          </p:cNvSpPr>
          <p:nvPr/>
        </p:nvSpPr>
        <p:spPr bwMode="auto">
          <a:xfrm>
            <a:off x="22225" y="6237288"/>
            <a:ext cx="576263" cy="144462"/>
          </a:xfrm>
          <a:prstGeom prst="rect">
            <a:avLst/>
          </a:prstGeom>
          <a:solidFill>
            <a:schemeClr val="bg1"/>
          </a:solidFill>
          <a:ln w="9525" algn="ctr">
            <a:noFill/>
            <a:round/>
            <a:headEnd/>
            <a:tailEnd type="triangle" w="med" len="med"/>
          </a:ln>
        </p:spPr>
        <p:txBody>
          <a:bodyPr/>
          <a:lstStyle/>
          <a:p>
            <a:pPr eaLnBrk="1" hangingPunct="1"/>
            <a:endParaRPr lang="en-IN"/>
          </a:p>
        </p:txBody>
      </p:sp>
      <p:sp>
        <p:nvSpPr>
          <p:cNvPr id="169988" name="Rectangle 10"/>
          <p:cNvSpPr>
            <a:spLocks noChangeArrowheads="1"/>
          </p:cNvSpPr>
          <p:nvPr/>
        </p:nvSpPr>
        <p:spPr bwMode="auto">
          <a:xfrm>
            <a:off x="1114425" y="6048375"/>
            <a:ext cx="1079500" cy="287338"/>
          </a:xfrm>
          <a:prstGeom prst="rect">
            <a:avLst/>
          </a:prstGeom>
          <a:solidFill>
            <a:schemeClr val="bg1"/>
          </a:solidFill>
          <a:ln w="9525" algn="ctr">
            <a:noFill/>
            <a:round/>
            <a:headEnd/>
            <a:tailEnd type="triangle" w="med" len="med"/>
          </a:ln>
        </p:spPr>
        <p:txBody>
          <a:bodyPr/>
          <a:lstStyle/>
          <a:p>
            <a:pPr eaLnBrk="1" hangingPunct="1"/>
            <a:endParaRPr lang="en-IN"/>
          </a:p>
        </p:txBody>
      </p:sp>
      <p:sp>
        <p:nvSpPr>
          <p:cNvPr id="169989" name="Text Box 8"/>
          <p:cNvSpPr txBox="1">
            <a:spLocks noChangeArrowheads="1"/>
          </p:cNvSpPr>
          <p:nvPr/>
        </p:nvSpPr>
        <p:spPr bwMode="auto">
          <a:xfrm>
            <a:off x="1955800" y="2198688"/>
            <a:ext cx="979488" cy="646112"/>
          </a:xfrm>
          <a:prstGeom prst="rect">
            <a:avLst/>
          </a:prstGeom>
          <a:noFill/>
          <a:ln w="12700">
            <a:noFill/>
            <a:miter lim="800000"/>
            <a:headEnd/>
            <a:tailEnd/>
          </a:ln>
        </p:spPr>
        <p:txBody>
          <a:bodyPr wrap="none">
            <a:spAutoFit/>
          </a:bodyPr>
          <a:lstStyle/>
          <a:p>
            <a:pPr algn="r" eaLnBrk="1" hangingPunct="1"/>
            <a:r>
              <a:rPr lang="en-IE" sz="1800">
                <a:latin typeface="Arial" charset="0"/>
                <a:ea typeface="ＭＳ Ｐゴシック" pitchFamily="34" charset="-128"/>
              </a:rPr>
              <a:t>Original</a:t>
            </a:r>
            <a:br>
              <a:rPr lang="en-IE" sz="1800">
                <a:latin typeface="Arial" charset="0"/>
                <a:ea typeface="ＭＳ Ｐゴシック" pitchFamily="34" charset="-128"/>
              </a:rPr>
            </a:br>
            <a:r>
              <a:rPr lang="en-IE" sz="1800">
                <a:latin typeface="Arial" charset="0"/>
                <a:ea typeface="ＭＳ Ｐゴシック" pitchFamily="34" charset="-128"/>
              </a:rPr>
              <a:t>image</a:t>
            </a:r>
            <a:endParaRPr lang="en-US" sz="1800">
              <a:latin typeface="Arial" charset="0"/>
              <a:ea typeface="ＭＳ Ｐゴシック" pitchFamily="34" charset="-128"/>
            </a:endParaRPr>
          </a:p>
        </p:txBody>
      </p:sp>
      <p:sp>
        <p:nvSpPr>
          <p:cNvPr id="169990" name="Text Box 9"/>
          <p:cNvSpPr txBox="1">
            <a:spLocks noChangeArrowheads="1"/>
          </p:cNvSpPr>
          <p:nvPr/>
        </p:nvSpPr>
        <p:spPr bwMode="auto">
          <a:xfrm>
            <a:off x="6634163" y="1671638"/>
            <a:ext cx="1668462" cy="1323975"/>
          </a:xfrm>
          <a:prstGeom prst="rect">
            <a:avLst/>
          </a:prstGeom>
          <a:noFill/>
          <a:ln w="12700">
            <a:noFill/>
            <a:miter lim="800000"/>
            <a:headEnd/>
            <a:tailEnd/>
          </a:ln>
        </p:spPr>
        <p:txBody>
          <a:bodyPr>
            <a:spAutoFit/>
          </a:bodyPr>
          <a:lstStyle/>
          <a:p>
            <a:pPr eaLnBrk="1" hangingPunct="1"/>
            <a:r>
              <a:rPr lang="en-IE" sz="1600">
                <a:latin typeface="Arial" charset="0"/>
                <a:ea typeface="ＭＳ Ｐゴシック" pitchFamily="34" charset="-128"/>
              </a:rPr>
              <a:t>Result of filtering with Butterworth filter of order 2 and cutoff radius 5</a:t>
            </a:r>
            <a:endParaRPr lang="en-US" sz="1600">
              <a:latin typeface="Arial" charset="0"/>
              <a:ea typeface="ＭＳ Ｐゴシック" pitchFamily="34" charset="-128"/>
            </a:endParaRPr>
          </a:p>
        </p:txBody>
      </p:sp>
      <p:sp>
        <p:nvSpPr>
          <p:cNvPr id="169991" name="Text Box 10"/>
          <p:cNvSpPr txBox="1">
            <a:spLocks noChangeArrowheads="1"/>
          </p:cNvSpPr>
          <p:nvPr/>
        </p:nvSpPr>
        <p:spPr bwMode="auto">
          <a:xfrm>
            <a:off x="6634163" y="3525838"/>
            <a:ext cx="1920875" cy="1077912"/>
          </a:xfrm>
          <a:prstGeom prst="rect">
            <a:avLst/>
          </a:prstGeom>
          <a:noFill/>
          <a:ln w="12700">
            <a:noFill/>
            <a:miter lim="800000"/>
            <a:headEnd/>
            <a:tailEnd/>
          </a:ln>
        </p:spPr>
        <p:txBody>
          <a:bodyPr>
            <a:spAutoFit/>
          </a:bodyPr>
          <a:lstStyle/>
          <a:p>
            <a:pPr eaLnBrk="1" hangingPunct="1"/>
            <a:r>
              <a:rPr lang="en-IE" sz="1600">
                <a:latin typeface="Arial" charset="0"/>
                <a:ea typeface="ＭＳ Ｐゴシック" pitchFamily="34" charset="-128"/>
              </a:rPr>
              <a:t>Result of filtering with Butterworth filter of order 2 and cutoff radius 30</a:t>
            </a:r>
            <a:endParaRPr lang="en-US" sz="1600">
              <a:latin typeface="Arial" charset="0"/>
              <a:ea typeface="ＭＳ Ｐゴシック" pitchFamily="34" charset="-128"/>
            </a:endParaRPr>
          </a:p>
        </p:txBody>
      </p:sp>
      <p:sp>
        <p:nvSpPr>
          <p:cNvPr id="169992" name="Text Box 11"/>
          <p:cNvSpPr txBox="1">
            <a:spLocks noChangeArrowheads="1"/>
          </p:cNvSpPr>
          <p:nvPr/>
        </p:nvSpPr>
        <p:spPr bwMode="auto">
          <a:xfrm>
            <a:off x="6634163" y="5305425"/>
            <a:ext cx="2028825" cy="1077913"/>
          </a:xfrm>
          <a:prstGeom prst="rect">
            <a:avLst/>
          </a:prstGeom>
          <a:noFill/>
          <a:ln w="12700">
            <a:noFill/>
            <a:miter lim="800000"/>
            <a:headEnd/>
            <a:tailEnd/>
          </a:ln>
        </p:spPr>
        <p:txBody>
          <a:bodyPr>
            <a:spAutoFit/>
          </a:bodyPr>
          <a:lstStyle/>
          <a:p>
            <a:pPr eaLnBrk="1" hangingPunct="1"/>
            <a:r>
              <a:rPr lang="en-IE" sz="1600">
                <a:latin typeface="Arial" charset="0"/>
                <a:ea typeface="ＭＳ Ｐゴシック" pitchFamily="34" charset="-128"/>
              </a:rPr>
              <a:t>Result of filtering with Butterworth filter of order 2 and cutoff radius 230</a:t>
            </a:r>
            <a:endParaRPr lang="en-US" sz="1600">
              <a:latin typeface="Arial" charset="0"/>
              <a:ea typeface="ＭＳ Ｐゴシック" pitchFamily="34" charset="-128"/>
            </a:endParaRPr>
          </a:p>
        </p:txBody>
      </p:sp>
      <p:sp>
        <p:nvSpPr>
          <p:cNvPr id="169993" name="Text Box 12"/>
          <p:cNvSpPr txBox="1">
            <a:spLocks noChangeArrowheads="1"/>
          </p:cNvSpPr>
          <p:nvPr/>
        </p:nvSpPr>
        <p:spPr bwMode="auto">
          <a:xfrm>
            <a:off x="382588" y="5127625"/>
            <a:ext cx="2468562" cy="831850"/>
          </a:xfrm>
          <a:prstGeom prst="rect">
            <a:avLst/>
          </a:prstGeom>
          <a:noFill/>
          <a:ln w="12700">
            <a:noFill/>
            <a:miter lim="800000"/>
            <a:headEnd/>
            <a:tailEnd/>
          </a:ln>
        </p:spPr>
        <p:txBody>
          <a:bodyPr>
            <a:spAutoFit/>
          </a:bodyPr>
          <a:lstStyle/>
          <a:p>
            <a:pPr algn="just" eaLnBrk="1" hangingPunct="1"/>
            <a:r>
              <a:rPr lang="en-IE" sz="1600">
                <a:latin typeface="Arial" charset="0"/>
                <a:ea typeface="ＭＳ Ｐゴシック" pitchFamily="34" charset="-128"/>
              </a:rPr>
              <a:t>Result of filtering with Butterworth filter of order 2 and cutoff radius 80</a:t>
            </a:r>
            <a:endParaRPr lang="en-US" sz="1600">
              <a:latin typeface="Arial" charset="0"/>
              <a:ea typeface="ＭＳ Ｐゴシック" pitchFamily="34" charset="-128"/>
            </a:endParaRPr>
          </a:p>
        </p:txBody>
      </p:sp>
      <p:sp>
        <p:nvSpPr>
          <p:cNvPr id="169994" name="Text Box 13"/>
          <p:cNvSpPr txBox="1">
            <a:spLocks noChangeArrowheads="1"/>
          </p:cNvSpPr>
          <p:nvPr/>
        </p:nvSpPr>
        <p:spPr bwMode="auto">
          <a:xfrm>
            <a:off x="525463" y="3446463"/>
            <a:ext cx="2438400" cy="830262"/>
          </a:xfrm>
          <a:prstGeom prst="rect">
            <a:avLst/>
          </a:prstGeom>
          <a:noFill/>
          <a:ln w="12700">
            <a:noFill/>
            <a:miter lim="800000"/>
            <a:headEnd/>
            <a:tailEnd/>
          </a:ln>
        </p:spPr>
        <p:txBody>
          <a:bodyPr>
            <a:spAutoFit/>
          </a:bodyPr>
          <a:lstStyle/>
          <a:p>
            <a:pPr algn="just" eaLnBrk="1" hangingPunct="1"/>
            <a:r>
              <a:rPr lang="en-IE" sz="1600">
                <a:latin typeface="Arial" charset="0"/>
                <a:ea typeface="ＭＳ Ｐゴシック" pitchFamily="34" charset="-128"/>
              </a:rPr>
              <a:t>Result of filtering with Butterworth filter of order 2 and cutoff radius 15</a:t>
            </a:r>
            <a:endParaRPr lang="en-US" sz="1600">
              <a:latin typeface="Arial" charset="0"/>
              <a:ea typeface="ＭＳ Ｐゴシック" pitchFamily="34" charset="-128"/>
            </a:endParaRPr>
          </a:p>
        </p:txBody>
      </p:sp>
      <p:pic>
        <p:nvPicPr>
          <p:cNvPr id="169995" name="Picture 14"/>
          <p:cNvPicPr>
            <a:picLocks noChangeAspect="1" noChangeArrowheads="1"/>
          </p:cNvPicPr>
          <p:nvPr/>
        </p:nvPicPr>
        <p:blipFill>
          <a:blip r:embed="rId2"/>
          <a:srcRect l="7127" b="6694"/>
          <a:stretch>
            <a:fillRect/>
          </a:stretch>
        </p:blipFill>
        <p:spPr bwMode="auto">
          <a:xfrm>
            <a:off x="2881313" y="1308100"/>
            <a:ext cx="3722687" cy="50276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1"/>
          <p:cNvSpPr txBox="1">
            <a:spLocks noChangeArrowheads="1"/>
          </p:cNvSpPr>
          <p:nvPr/>
        </p:nvSpPr>
        <p:spPr bwMode="auto">
          <a:xfrm>
            <a:off x="265113" y="-100013"/>
            <a:ext cx="8267700" cy="585788"/>
          </a:xfrm>
          <a:prstGeom prst="rect">
            <a:avLst/>
          </a:prstGeom>
          <a:noFill/>
          <a:ln>
            <a:noFill/>
          </a:ln>
          <a:effectLst/>
          <a:extLst>
            <a:ext uri="{909E8E84-426E-40DD-AFC4-6F175D3DCCD1}"/>
            <a:ext uri="{91240B29-F687-4F45-9708-019B960494DF}"/>
            <a:ext uri="{AF507438-7753-43E0-B8FC-AC1667EBCBE1}"/>
          </a:extLst>
        </p:spPr>
        <p:txBody>
          <a:bodyPr>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Results of Ideal High Pass filter</a:t>
            </a:r>
            <a:endParaRPr lang="en-US" sz="3200" b="1" i="1" dirty="0">
              <a:solidFill>
                <a:srgbClr val="FF0000"/>
              </a:solidFill>
              <a:latin typeface="Arial" panose="020B0604020202020204" pitchFamily="34" charset="0"/>
              <a:cs typeface="Arial" panose="020B0604020202020204" pitchFamily="34" charset="0"/>
            </a:endParaRPr>
          </a:p>
        </p:txBody>
      </p:sp>
      <p:sp>
        <p:nvSpPr>
          <p:cNvPr id="171011" name="Rectangle 4"/>
          <p:cNvSpPr>
            <a:spLocks noChangeArrowheads="1"/>
          </p:cNvSpPr>
          <p:nvPr/>
        </p:nvSpPr>
        <p:spPr bwMode="auto">
          <a:xfrm>
            <a:off x="265113" y="5373688"/>
            <a:ext cx="993775" cy="215900"/>
          </a:xfrm>
          <a:prstGeom prst="rect">
            <a:avLst/>
          </a:prstGeom>
          <a:solidFill>
            <a:schemeClr val="bg1"/>
          </a:solidFill>
          <a:ln w="9525" algn="ctr">
            <a:noFill/>
            <a:round/>
            <a:headEnd/>
            <a:tailEnd type="triangle" w="med" len="med"/>
          </a:ln>
        </p:spPr>
        <p:txBody>
          <a:bodyPr/>
          <a:lstStyle/>
          <a:p>
            <a:pPr eaLnBrk="1" hangingPunct="1"/>
            <a:endParaRPr lang="en-IN"/>
          </a:p>
        </p:txBody>
      </p:sp>
      <p:pic>
        <p:nvPicPr>
          <p:cNvPr id="171012" name="Picture 6"/>
          <p:cNvPicPr>
            <a:picLocks noChangeAspect="1" noChangeArrowheads="1"/>
          </p:cNvPicPr>
          <p:nvPr/>
        </p:nvPicPr>
        <p:blipFill>
          <a:blip r:embed="rId2"/>
          <a:srcRect b="24393"/>
          <a:stretch>
            <a:fillRect/>
          </a:stretch>
        </p:blipFill>
        <p:spPr bwMode="auto">
          <a:xfrm>
            <a:off x="1489075" y="3865563"/>
            <a:ext cx="6834188" cy="2125662"/>
          </a:xfrm>
          <a:prstGeom prst="rect">
            <a:avLst/>
          </a:prstGeom>
          <a:noFill/>
          <a:ln w="9525">
            <a:noFill/>
            <a:miter lim="800000"/>
            <a:headEnd/>
            <a:tailEnd/>
          </a:ln>
        </p:spPr>
      </p:pic>
      <p:sp>
        <p:nvSpPr>
          <p:cNvPr id="171013" name="Text Box 7"/>
          <p:cNvSpPr txBox="1">
            <a:spLocks noChangeArrowheads="1"/>
          </p:cNvSpPr>
          <p:nvPr/>
        </p:nvSpPr>
        <p:spPr bwMode="auto">
          <a:xfrm>
            <a:off x="1943100" y="3403600"/>
            <a:ext cx="184150" cy="369888"/>
          </a:xfrm>
          <a:prstGeom prst="rect">
            <a:avLst/>
          </a:prstGeom>
          <a:noFill/>
          <a:ln w="12700">
            <a:noFill/>
            <a:miter lim="800000"/>
            <a:headEnd/>
            <a:tailEnd/>
          </a:ln>
        </p:spPr>
        <p:txBody>
          <a:bodyPr wrap="none">
            <a:spAutoFit/>
          </a:bodyPr>
          <a:lstStyle/>
          <a:p>
            <a:pPr eaLnBrk="1" hangingPunct="1"/>
            <a:endParaRPr lang="en-GB" sz="1800">
              <a:latin typeface="Arial" charset="0"/>
              <a:ea typeface="ＭＳ Ｐゴシック" pitchFamily="34" charset="-128"/>
            </a:endParaRPr>
          </a:p>
        </p:txBody>
      </p:sp>
      <p:pic>
        <p:nvPicPr>
          <p:cNvPr id="171014" name="Picture 8"/>
          <p:cNvPicPr>
            <a:picLocks noChangeAspect="1" noChangeArrowheads="1"/>
          </p:cNvPicPr>
          <p:nvPr/>
        </p:nvPicPr>
        <p:blipFill>
          <a:blip r:embed="rId3"/>
          <a:srcRect r="49921" b="24301"/>
          <a:stretch>
            <a:fillRect/>
          </a:stretch>
        </p:blipFill>
        <p:spPr bwMode="auto">
          <a:xfrm>
            <a:off x="3778250" y="1311275"/>
            <a:ext cx="2219325" cy="2092325"/>
          </a:xfrm>
          <a:prstGeom prst="rect">
            <a:avLst/>
          </a:prstGeom>
          <a:noFill/>
          <a:ln w="9525">
            <a:noFill/>
            <a:miter lim="800000"/>
            <a:headEnd/>
            <a:tailEnd/>
          </a:ln>
        </p:spPr>
      </p:pic>
      <p:sp>
        <p:nvSpPr>
          <p:cNvPr id="171015" name="Text Box 9"/>
          <p:cNvSpPr txBox="1">
            <a:spLocks noChangeArrowheads="1"/>
          </p:cNvSpPr>
          <p:nvPr/>
        </p:nvSpPr>
        <p:spPr bwMode="auto">
          <a:xfrm>
            <a:off x="1509713" y="5875338"/>
            <a:ext cx="2219325" cy="915987"/>
          </a:xfrm>
          <a:prstGeom prst="rect">
            <a:avLst/>
          </a:prstGeom>
          <a:noFill/>
          <a:ln w="12700">
            <a:noFill/>
            <a:miter lim="800000"/>
            <a:headEnd/>
            <a:tailEnd/>
          </a:ln>
        </p:spPr>
        <p:txBody>
          <a:bodyPr>
            <a:spAutoFit/>
          </a:bodyPr>
          <a:lstStyle/>
          <a:p>
            <a:pPr algn="ctr" eaLnBrk="1" hangingPunct="1"/>
            <a:r>
              <a:rPr lang="en-IE" sz="1800">
                <a:latin typeface="Arial" charset="0"/>
                <a:ea typeface="ＭＳ Ｐゴシック" pitchFamily="34" charset="-128"/>
              </a:rPr>
              <a:t>Results of ideal high pass filtering with </a:t>
            </a:r>
            <a:r>
              <a:rPr lang="en-IE" sz="1800" i="1">
                <a:ea typeface="ＭＳ Ｐゴシック" pitchFamily="34" charset="-128"/>
              </a:rPr>
              <a:t>D</a:t>
            </a:r>
            <a:r>
              <a:rPr lang="en-IE" sz="1800" i="1" baseline="-25000">
                <a:ea typeface="ＭＳ Ｐゴシック" pitchFamily="34" charset="-128"/>
              </a:rPr>
              <a:t>0</a:t>
            </a:r>
            <a:r>
              <a:rPr lang="en-IE" sz="1800">
                <a:latin typeface="Arial" charset="0"/>
                <a:ea typeface="ＭＳ Ｐゴシック" pitchFamily="34" charset="-128"/>
              </a:rPr>
              <a:t> = 15</a:t>
            </a:r>
            <a:endParaRPr lang="en-US" sz="1800">
              <a:latin typeface="Arial" charset="0"/>
              <a:ea typeface="ＭＳ Ｐゴシック" pitchFamily="34" charset="-128"/>
            </a:endParaRPr>
          </a:p>
        </p:txBody>
      </p:sp>
      <p:sp>
        <p:nvSpPr>
          <p:cNvPr id="171016" name="Text Box 11"/>
          <p:cNvSpPr txBox="1">
            <a:spLocks noChangeArrowheads="1"/>
          </p:cNvSpPr>
          <p:nvPr/>
        </p:nvSpPr>
        <p:spPr bwMode="auto">
          <a:xfrm>
            <a:off x="3778250" y="5875338"/>
            <a:ext cx="2219325" cy="915987"/>
          </a:xfrm>
          <a:prstGeom prst="rect">
            <a:avLst/>
          </a:prstGeom>
          <a:noFill/>
          <a:ln w="12700">
            <a:noFill/>
            <a:miter lim="800000"/>
            <a:headEnd/>
            <a:tailEnd/>
          </a:ln>
        </p:spPr>
        <p:txBody>
          <a:bodyPr>
            <a:spAutoFit/>
          </a:bodyPr>
          <a:lstStyle/>
          <a:p>
            <a:pPr algn="ctr" eaLnBrk="1" hangingPunct="1"/>
            <a:r>
              <a:rPr lang="en-IE" sz="1800">
                <a:latin typeface="Arial" charset="0"/>
                <a:ea typeface="ＭＳ Ｐゴシック" pitchFamily="34" charset="-128"/>
              </a:rPr>
              <a:t>Results of ideal high pass filtering with </a:t>
            </a:r>
            <a:r>
              <a:rPr lang="en-IE" sz="1800" i="1">
                <a:ea typeface="ＭＳ Ｐゴシック" pitchFamily="34" charset="-128"/>
              </a:rPr>
              <a:t>D</a:t>
            </a:r>
            <a:r>
              <a:rPr lang="en-IE" sz="1800" i="1" baseline="-25000">
                <a:ea typeface="ＭＳ Ｐゴシック" pitchFamily="34" charset="-128"/>
              </a:rPr>
              <a:t>0</a:t>
            </a:r>
            <a:r>
              <a:rPr lang="en-IE" sz="1800">
                <a:latin typeface="Arial" charset="0"/>
                <a:ea typeface="ＭＳ Ｐゴシック" pitchFamily="34" charset="-128"/>
              </a:rPr>
              <a:t> = 30</a:t>
            </a:r>
            <a:endParaRPr lang="en-US" sz="1800">
              <a:latin typeface="Arial" charset="0"/>
              <a:ea typeface="ＭＳ Ｐゴシック" pitchFamily="34" charset="-128"/>
            </a:endParaRPr>
          </a:p>
        </p:txBody>
      </p:sp>
      <p:sp>
        <p:nvSpPr>
          <p:cNvPr id="171017" name="Text Box 12"/>
          <p:cNvSpPr txBox="1">
            <a:spLocks noChangeArrowheads="1"/>
          </p:cNvSpPr>
          <p:nvPr/>
        </p:nvSpPr>
        <p:spPr bwMode="auto">
          <a:xfrm>
            <a:off x="6046788" y="5875338"/>
            <a:ext cx="2219325" cy="915987"/>
          </a:xfrm>
          <a:prstGeom prst="rect">
            <a:avLst/>
          </a:prstGeom>
          <a:noFill/>
          <a:ln w="12700">
            <a:noFill/>
            <a:miter lim="800000"/>
            <a:headEnd/>
            <a:tailEnd/>
          </a:ln>
        </p:spPr>
        <p:txBody>
          <a:bodyPr>
            <a:spAutoFit/>
          </a:bodyPr>
          <a:lstStyle/>
          <a:p>
            <a:pPr algn="ctr" eaLnBrk="1" hangingPunct="1"/>
            <a:r>
              <a:rPr lang="en-IE" sz="1800">
                <a:latin typeface="Arial" charset="0"/>
                <a:ea typeface="ＭＳ Ｐゴシック" pitchFamily="34" charset="-128"/>
              </a:rPr>
              <a:t>Results of ideal high pass filtering with </a:t>
            </a:r>
            <a:r>
              <a:rPr lang="en-IE" sz="1800" i="1">
                <a:ea typeface="ＭＳ Ｐゴシック" pitchFamily="34" charset="-128"/>
              </a:rPr>
              <a:t>D</a:t>
            </a:r>
            <a:r>
              <a:rPr lang="en-IE" sz="1800" i="1" baseline="-25000">
                <a:ea typeface="ＭＳ Ｐゴシック" pitchFamily="34" charset="-128"/>
              </a:rPr>
              <a:t>0</a:t>
            </a:r>
            <a:r>
              <a:rPr lang="en-IE" sz="1800">
                <a:latin typeface="Arial" charset="0"/>
                <a:ea typeface="ＭＳ Ｐゴシック" pitchFamily="34" charset="-128"/>
              </a:rPr>
              <a:t> = 80</a:t>
            </a:r>
            <a:endParaRPr lang="en-US" sz="1800">
              <a:latin typeface="Arial" charset="0"/>
              <a:ea typeface="ＭＳ Ｐゴシック" pitchFamily="34" charset="-128"/>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1"/>
          <p:cNvSpPr txBox="1">
            <a:spLocks noChangeArrowheads="1"/>
          </p:cNvSpPr>
          <p:nvPr/>
        </p:nvSpPr>
        <p:spPr bwMode="auto">
          <a:xfrm>
            <a:off x="265113" y="-100013"/>
            <a:ext cx="8267700" cy="585788"/>
          </a:xfrm>
          <a:prstGeom prst="rect">
            <a:avLst/>
          </a:prstGeom>
          <a:noFill/>
          <a:ln>
            <a:noFill/>
          </a:ln>
          <a:effectLst/>
          <a:extLst>
            <a:ext uri="{909E8E84-426E-40DD-AFC4-6F175D3DCCD1}"/>
            <a:ext uri="{91240B29-F687-4F45-9708-019B960494DF}"/>
            <a:ext uri="{AF507438-7753-43E0-B8FC-AC1667EBCBE1}"/>
          </a:extLst>
        </p:spPr>
        <p:txBody>
          <a:bodyPr>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Butterworth High Pass filter</a:t>
            </a:r>
            <a:endParaRPr lang="en-US" sz="3200" b="1" i="1" dirty="0">
              <a:solidFill>
                <a:srgbClr val="FF0000"/>
              </a:solidFill>
              <a:latin typeface="Arial" panose="020B0604020202020204" pitchFamily="34" charset="0"/>
              <a:cs typeface="Arial" panose="020B0604020202020204" pitchFamily="34" charset="0"/>
            </a:endParaRPr>
          </a:p>
        </p:txBody>
      </p:sp>
      <p:sp>
        <p:nvSpPr>
          <p:cNvPr id="50180" name="Rectangle 3"/>
          <p:cNvSpPr txBox="1">
            <a:spLocks noChangeArrowheads="1"/>
          </p:cNvSpPr>
          <p:nvPr/>
        </p:nvSpPr>
        <p:spPr bwMode="auto">
          <a:xfrm>
            <a:off x="685800" y="1268413"/>
            <a:ext cx="7772400" cy="4827587"/>
          </a:xfrm>
          <a:prstGeom prst="rect">
            <a:avLst/>
          </a:prstGeom>
          <a:noFill/>
          <a:ln w="9525">
            <a:noFill/>
            <a:miter lim="800000"/>
            <a:headEnd/>
            <a:tailEnd/>
          </a:ln>
        </p:spPr>
        <p:txBody>
          <a:bodyPr/>
          <a:lstStyle/>
          <a:p>
            <a:pPr eaLnBrk="1" hangingPunct="1">
              <a:spcBef>
                <a:spcPct val="20000"/>
              </a:spcBef>
            </a:pPr>
            <a:r>
              <a:rPr lang="en-IE" sz="3200"/>
              <a:t>The Butterworth high pass filter is given as:</a:t>
            </a:r>
          </a:p>
          <a:p>
            <a:pPr eaLnBrk="1" hangingPunct="1">
              <a:spcBef>
                <a:spcPct val="20000"/>
              </a:spcBef>
            </a:pPr>
            <a:endParaRPr lang="en-IE" sz="3200"/>
          </a:p>
          <a:p>
            <a:pPr eaLnBrk="1" hangingPunct="1">
              <a:spcBef>
                <a:spcPct val="20000"/>
              </a:spcBef>
            </a:pPr>
            <a:endParaRPr lang="en-IE" sz="3200"/>
          </a:p>
          <a:p>
            <a:pPr eaLnBrk="1" hangingPunct="1">
              <a:spcBef>
                <a:spcPct val="20000"/>
              </a:spcBef>
            </a:pPr>
            <a:r>
              <a:rPr lang="en-IE" sz="3200"/>
              <a:t>where </a:t>
            </a:r>
            <a:r>
              <a:rPr lang="en-IE" sz="3200" i="1"/>
              <a:t>n</a:t>
            </a:r>
            <a:r>
              <a:rPr lang="en-IE" sz="3200"/>
              <a:t> is the order and </a:t>
            </a:r>
            <a:r>
              <a:rPr lang="en-IE" sz="3200" i="1"/>
              <a:t>D</a:t>
            </a:r>
            <a:r>
              <a:rPr lang="en-IE" sz="3200" i="1" baseline="-25000"/>
              <a:t>0</a:t>
            </a:r>
            <a:r>
              <a:rPr lang="en-IE" sz="3200"/>
              <a:t> is the cut off distance as before</a:t>
            </a:r>
            <a:endParaRPr lang="en-US" sz="3200"/>
          </a:p>
        </p:txBody>
      </p:sp>
      <p:graphicFrame>
        <p:nvGraphicFramePr>
          <p:cNvPr id="50178" name="Object 4"/>
          <p:cNvGraphicFramePr>
            <a:graphicFrameLocks noChangeAspect="1"/>
          </p:cNvGraphicFramePr>
          <p:nvPr/>
        </p:nvGraphicFramePr>
        <p:xfrm>
          <a:off x="1908175" y="1989138"/>
          <a:ext cx="4916488" cy="1211262"/>
        </p:xfrm>
        <a:graphic>
          <a:graphicData uri="http://schemas.openxmlformats.org/presentationml/2006/ole">
            <p:oleObj spid="_x0000_s637954" name="Equation" r:id="rId3" imgW="1752600" imgH="431800" progId="Equation.3">
              <p:embed/>
            </p:oleObj>
          </a:graphicData>
        </a:graphic>
      </p:graphicFrame>
      <p:pic>
        <p:nvPicPr>
          <p:cNvPr id="50181" name="Picture 6"/>
          <p:cNvPicPr>
            <a:picLocks noChangeAspect="1" noChangeArrowheads="1"/>
          </p:cNvPicPr>
          <p:nvPr/>
        </p:nvPicPr>
        <p:blipFill>
          <a:blip r:embed="rId4"/>
          <a:srcRect t="27901" b="43370"/>
          <a:stretch>
            <a:fillRect/>
          </a:stretch>
        </p:blipFill>
        <p:spPr bwMode="auto">
          <a:xfrm>
            <a:off x="1009650" y="4365625"/>
            <a:ext cx="6977063" cy="22907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Text Box 5"/>
          <p:cNvSpPr txBox="1">
            <a:spLocks noChangeArrowheads="1"/>
          </p:cNvSpPr>
          <p:nvPr/>
        </p:nvSpPr>
        <p:spPr bwMode="auto">
          <a:xfrm>
            <a:off x="2039938" y="3403600"/>
            <a:ext cx="184150" cy="369888"/>
          </a:xfrm>
          <a:prstGeom prst="rect">
            <a:avLst/>
          </a:prstGeom>
          <a:noFill/>
          <a:ln w="12700">
            <a:noFill/>
            <a:miter lim="800000"/>
            <a:headEnd/>
            <a:tailEnd/>
          </a:ln>
        </p:spPr>
        <p:txBody>
          <a:bodyPr wrap="none">
            <a:spAutoFit/>
          </a:bodyPr>
          <a:lstStyle/>
          <a:p>
            <a:pPr eaLnBrk="1" hangingPunct="1"/>
            <a:endParaRPr lang="en-GB" sz="1800">
              <a:latin typeface="Arial" charset="0"/>
              <a:ea typeface="ＭＳ Ｐゴシック" pitchFamily="34" charset="-128"/>
            </a:endParaRPr>
          </a:p>
        </p:txBody>
      </p:sp>
      <p:pic>
        <p:nvPicPr>
          <p:cNvPr id="172035" name="Picture 6"/>
          <p:cNvPicPr>
            <a:picLocks noChangeAspect="1" noChangeArrowheads="1"/>
          </p:cNvPicPr>
          <p:nvPr/>
        </p:nvPicPr>
        <p:blipFill>
          <a:blip r:embed="rId2"/>
          <a:srcRect r="49921" b="24301"/>
          <a:stretch>
            <a:fillRect/>
          </a:stretch>
        </p:blipFill>
        <p:spPr bwMode="auto">
          <a:xfrm>
            <a:off x="3541713" y="836613"/>
            <a:ext cx="2130425" cy="1944687"/>
          </a:xfrm>
          <a:prstGeom prst="rect">
            <a:avLst/>
          </a:prstGeom>
          <a:noFill/>
          <a:ln w="9525">
            <a:noFill/>
            <a:miter lim="800000"/>
            <a:headEnd/>
            <a:tailEnd/>
          </a:ln>
        </p:spPr>
      </p:pic>
      <p:sp>
        <p:nvSpPr>
          <p:cNvPr id="172036" name="Text Box 7"/>
          <p:cNvSpPr txBox="1">
            <a:spLocks noChangeArrowheads="1"/>
          </p:cNvSpPr>
          <p:nvPr/>
        </p:nvSpPr>
        <p:spPr bwMode="auto">
          <a:xfrm>
            <a:off x="158750" y="3543300"/>
            <a:ext cx="1317625" cy="1570038"/>
          </a:xfrm>
          <a:prstGeom prst="rect">
            <a:avLst/>
          </a:prstGeom>
          <a:noFill/>
          <a:ln w="12700">
            <a:noFill/>
            <a:miter lim="800000"/>
            <a:headEnd/>
            <a:tailEnd/>
          </a:ln>
        </p:spPr>
        <p:txBody>
          <a:bodyPr>
            <a:spAutoFit/>
          </a:bodyPr>
          <a:lstStyle/>
          <a:p>
            <a:pPr eaLnBrk="1" hangingPunct="1"/>
            <a:r>
              <a:rPr lang="en-IE" sz="1600">
                <a:latin typeface="Arial" charset="0"/>
                <a:ea typeface="ＭＳ Ｐゴシック" pitchFamily="34" charset="-128"/>
              </a:rPr>
              <a:t>Results of Butterworth high pass filtering of order 2 with </a:t>
            </a:r>
            <a:r>
              <a:rPr lang="en-IE" sz="1600" i="1">
                <a:ea typeface="ＭＳ Ｐゴシック" pitchFamily="34" charset="-128"/>
              </a:rPr>
              <a:t>D</a:t>
            </a:r>
            <a:r>
              <a:rPr lang="en-IE" sz="1600" i="1" baseline="-25000">
                <a:ea typeface="ＭＳ Ｐゴシック" pitchFamily="34" charset="-128"/>
              </a:rPr>
              <a:t>0</a:t>
            </a:r>
            <a:r>
              <a:rPr lang="en-IE" sz="1600">
                <a:latin typeface="Arial" charset="0"/>
                <a:ea typeface="ＭＳ Ｐゴシック" pitchFamily="34" charset="-128"/>
              </a:rPr>
              <a:t> = 15</a:t>
            </a:r>
            <a:endParaRPr lang="en-US" sz="1600">
              <a:latin typeface="Arial" charset="0"/>
              <a:ea typeface="ＭＳ Ｐゴシック" pitchFamily="34" charset="-128"/>
            </a:endParaRPr>
          </a:p>
        </p:txBody>
      </p:sp>
      <p:pic>
        <p:nvPicPr>
          <p:cNvPr id="172037" name="Picture 10"/>
          <p:cNvPicPr>
            <a:picLocks noChangeAspect="1" noChangeArrowheads="1"/>
          </p:cNvPicPr>
          <p:nvPr/>
        </p:nvPicPr>
        <p:blipFill>
          <a:blip r:embed="rId3"/>
          <a:srcRect b="23050"/>
          <a:stretch>
            <a:fillRect/>
          </a:stretch>
        </p:blipFill>
        <p:spPr bwMode="auto">
          <a:xfrm>
            <a:off x="1403350" y="3284538"/>
            <a:ext cx="6413500" cy="2016125"/>
          </a:xfrm>
          <a:prstGeom prst="rect">
            <a:avLst/>
          </a:prstGeom>
          <a:noFill/>
          <a:ln w="9525">
            <a:noFill/>
            <a:miter lim="800000"/>
            <a:headEnd/>
            <a:tailEnd/>
          </a:ln>
        </p:spPr>
      </p:pic>
      <p:sp>
        <p:nvSpPr>
          <p:cNvPr id="172038" name="Text Box 11"/>
          <p:cNvSpPr txBox="1">
            <a:spLocks noChangeArrowheads="1"/>
          </p:cNvSpPr>
          <p:nvPr/>
        </p:nvSpPr>
        <p:spPr bwMode="auto">
          <a:xfrm>
            <a:off x="7885113" y="3544888"/>
            <a:ext cx="1304925" cy="1570037"/>
          </a:xfrm>
          <a:prstGeom prst="rect">
            <a:avLst/>
          </a:prstGeom>
          <a:noFill/>
          <a:ln w="12700">
            <a:noFill/>
            <a:miter lim="800000"/>
            <a:headEnd/>
            <a:tailEnd/>
          </a:ln>
        </p:spPr>
        <p:txBody>
          <a:bodyPr>
            <a:spAutoFit/>
          </a:bodyPr>
          <a:lstStyle/>
          <a:p>
            <a:pPr eaLnBrk="1" hangingPunct="1"/>
            <a:r>
              <a:rPr lang="en-IE" sz="1600">
                <a:latin typeface="Arial" charset="0"/>
                <a:ea typeface="ＭＳ Ｐゴシック" pitchFamily="34" charset="-128"/>
              </a:rPr>
              <a:t>Results of Butterworth high pass filtering of order 2 with </a:t>
            </a:r>
            <a:r>
              <a:rPr lang="en-IE" sz="1600" i="1">
                <a:ea typeface="ＭＳ Ｐゴシック" pitchFamily="34" charset="-128"/>
              </a:rPr>
              <a:t>D</a:t>
            </a:r>
            <a:r>
              <a:rPr lang="en-IE" sz="1600" i="1" baseline="-25000">
                <a:ea typeface="ＭＳ Ｐゴシック" pitchFamily="34" charset="-128"/>
              </a:rPr>
              <a:t>0</a:t>
            </a:r>
            <a:r>
              <a:rPr lang="en-IE" sz="1600">
                <a:latin typeface="Arial" charset="0"/>
                <a:ea typeface="ＭＳ Ｐゴシック" pitchFamily="34" charset="-128"/>
              </a:rPr>
              <a:t> = 80</a:t>
            </a:r>
            <a:endParaRPr lang="en-US" sz="1600">
              <a:latin typeface="Arial" charset="0"/>
              <a:ea typeface="ＭＳ Ｐゴシック" pitchFamily="34" charset="-128"/>
            </a:endParaRPr>
          </a:p>
        </p:txBody>
      </p:sp>
      <p:sp>
        <p:nvSpPr>
          <p:cNvPr id="172039" name="Text Box 12"/>
          <p:cNvSpPr txBox="1">
            <a:spLocks noChangeArrowheads="1"/>
          </p:cNvSpPr>
          <p:nvPr/>
        </p:nvSpPr>
        <p:spPr bwMode="auto">
          <a:xfrm>
            <a:off x="3348038" y="5375275"/>
            <a:ext cx="2487612" cy="831850"/>
          </a:xfrm>
          <a:prstGeom prst="rect">
            <a:avLst/>
          </a:prstGeom>
          <a:noFill/>
          <a:ln w="12700">
            <a:noFill/>
            <a:miter lim="800000"/>
            <a:headEnd/>
            <a:tailEnd/>
          </a:ln>
        </p:spPr>
        <p:txBody>
          <a:bodyPr>
            <a:spAutoFit/>
          </a:bodyPr>
          <a:lstStyle/>
          <a:p>
            <a:pPr algn="ctr" eaLnBrk="1" hangingPunct="1"/>
            <a:r>
              <a:rPr lang="en-IE" sz="1600">
                <a:latin typeface="Arial" charset="0"/>
                <a:ea typeface="ＭＳ Ｐゴシック" pitchFamily="34" charset="-128"/>
              </a:rPr>
              <a:t>Results of Butterworth high pass filtering of order 2 with </a:t>
            </a:r>
            <a:r>
              <a:rPr lang="en-IE" sz="1600" i="1">
                <a:ea typeface="ＭＳ Ｐゴシック" pitchFamily="34" charset="-128"/>
              </a:rPr>
              <a:t>D</a:t>
            </a:r>
            <a:r>
              <a:rPr lang="en-IE" sz="1600" i="1" baseline="-25000">
                <a:ea typeface="ＭＳ Ｐゴシック" pitchFamily="34" charset="-128"/>
              </a:rPr>
              <a:t>0</a:t>
            </a:r>
            <a:r>
              <a:rPr lang="en-IE" sz="1600">
                <a:latin typeface="Arial" charset="0"/>
                <a:ea typeface="ＭＳ Ｐゴシック" pitchFamily="34" charset="-128"/>
              </a:rPr>
              <a:t> = 30</a:t>
            </a:r>
            <a:endParaRPr lang="en-US" sz="1600">
              <a:latin typeface="Arial" charset="0"/>
              <a:ea typeface="ＭＳ Ｐゴシック" pitchFamily="34" charset="-128"/>
            </a:endParaRPr>
          </a:p>
        </p:txBody>
      </p:sp>
      <p:sp>
        <p:nvSpPr>
          <p:cNvPr id="12" name="Text Box 11"/>
          <p:cNvSpPr txBox="1">
            <a:spLocks noChangeArrowheads="1"/>
          </p:cNvSpPr>
          <p:nvPr/>
        </p:nvSpPr>
        <p:spPr bwMode="auto">
          <a:xfrm>
            <a:off x="265113" y="-100013"/>
            <a:ext cx="8267700" cy="585788"/>
          </a:xfrm>
          <a:prstGeom prst="rect">
            <a:avLst/>
          </a:prstGeom>
          <a:noFill/>
          <a:ln>
            <a:noFill/>
          </a:ln>
          <a:effectLst/>
          <a:extLst>
            <a:ext uri="{909E8E84-426E-40DD-AFC4-6F175D3DCCD1}"/>
            <a:ext uri="{91240B29-F687-4F45-9708-019B960494DF}"/>
            <a:ext uri="{AF507438-7753-43E0-B8FC-AC1667EBCBE1}"/>
          </a:extLst>
        </p:spPr>
        <p:txBody>
          <a:bodyPr>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Results of Butterworth High Pass filter</a:t>
            </a:r>
            <a:endParaRPr lang="en-US" sz="3200" b="1" i="1" dirty="0">
              <a:solidFill>
                <a:srgbClr val="FF0000"/>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p:nvSpPr>
        <p:spPr bwMode="auto">
          <a:xfrm>
            <a:off x="468313" y="692150"/>
            <a:ext cx="8424862" cy="5545138"/>
          </a:xfrm>
          <a:prstGeom prst="rect">
            <a:avLst/>
          </a:prstGeom>
          <a:noFill/>
          <a:ln>
            <a:noFill/>
          </a:ln>
          <a:extLst>
            <a:ext uri="{909E8E84-426E-40DD-AFC4-6F175D3DCCD1}"/>
            <a:ext uri="{91240B29-F687-4F45-9708-019B960494DF}"/>
          </a:extLst>
        </p:spPr>
        <p:txBody>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eaLnBrk="0" fontAlgn="base" hangingPunct="0">
              <a:spcBef>
                <a:spcPct val="20000"/>
              </a:spcBef>
              <a:spcAft>
                <a:spcPct val="0"/>
              </a:spcAft>
              <a:buChar char="•"/>
              <a:defRPr sz="1600">
                <a:solidFill>
                  <a:schemeClr val="tx1"/>
                </a:solidFill>
                <a:latin typeface="+mn-lt"/>
              </a:defRPr>
            </a:lvl6pPr>
            <a:lvl7pPr marL="2971800" indent="-228600" algn="l" rtl="0" eaLnBrk="0" fontAlgn="base" hangingPunct="0">
              <a:spcBef>
                <a:spcPct val="20000"/>
              </a:spcBef>
              <a:spcAft>
                <a:spcPct val="0"/>
              </a:spcAft>
              <a:buChar char="•"/>
              <a:defRPr sz="1600">
                <a:solidFill>
                  <a:schemeClr val="tx1"/>
                </a:solidFill>
                <a:latin typeface="+mn-lt"/>
              </a:defRPr>
            </a:lvl7pPr>
            <a:lvl8pPr marL="3429000" indent="-228600" algn="l" rtl="0" eaLnBrk="0" fontAlgn="base" hangingPunct="0">
              <a:spcBef>
                <a:spcPct val="20000"/>
              </a:spcBef>
              <a:spcAft>
                <a:spcPct val="0"/>
              </a:spcAft>
              <a:buChar char="•"/>
              <a:defRPr sz="1600">
                <a:solidFill>
                  <a:schemeClr val="tx1"/>
                </a:solidFill>
                <a:latin typeface="+mn-lt"/>
              </a:defRPr>
            </a:lvl8pPr>
            <a:lvl9pPr marL="3886200" indent="-228600" algn="l" rtl="0" eaLnBrk="0" fontAlgn="base" hangingPunct="0">
              <a:spcBef>
                <a:spcPct val="20000"/>
              </a:spcBef>
              <a:spcAft>
                <a:spcPct val="0"/>
              </a:spcAft>
              <a:buChar char="•"/>
              <a:defRPr sz="1600">
                <a:solidFill>
                  <a:schemeClr val="tx1"/>
                </a:solidFill>
                <a:latin typeface="+mn-lt"/>
              </a:defRPr>
            </a:lvl9pPr>
          </a:lstStyle>
          <a:p>
            <a:pPr algn="just">
              <a:lnSpc>
                <a:spcPct val="80000"/>
              </a:lnSpc>
              <a:defRPr/>
            </a:pPr>
            <a:r>
              <a:rPr lang="en-GB" sz="2200" b="1" kern="0" dirty="0" smtClean="0">
                <a:solidFill>
                  <a:srgbClr val="003366"/>
                </a:solidFill>
                <a:latin typeface="Arial" panose="020B0604020202020204" pitchFamily="34" charset="0"/>
                <a:cs typeface="Arial" panose="020B0604020202020204" pitchFamily="34" charset="0"/>
              </a:rPr>
              <a:t>The image to be filtered is an M X N </a:t>
            </a:r>
            <a:r>
              <a:rPr lang="en-GB" sz="2200" b="1" kern="0" dirty="0" err="1" smtClean="0">
                <a:solidFill>
                  <a:srgbClr val="003366"/>
                </a:solidFill>
                <a:latin typeface="Arial" panose="020B0604020202020204" pitchFamily="34" charset="0"/>
                <a:cs typeface="Arial" panose="020B0604020202020204" pitchFamily="34" charset="0"/>
              </a:rPr>
              <a:t>pixeled</a:t>
            </a:r>
            <a:r>
              <a:rPr lang="en-GB" sz="2200" b="1" kern="0" dirty="0" smtClean="0">
                <a:solidFill>
                  <a:srgbClr val="003366"/>
                </a:solidFill>
                <a:latin typeface="Arial" panose="020B0604020202020204" pitchFamily="34" charset="0"/>
                <a:cs typeface="Arial" panose="020B0604020202020204" pitchFamily="34" charset="0"/>
              </a:rPr>
              <a:t> image</a:t>
            </a:r>
          </a:p>
          <a:p>
            <a:pPr algn="just">
              <a:lnSpc>
                <a:spcPct val="80000"/>
              </a:lnSpc>
              <a:defRPr/>
            </a:pPr>
            <a:r>
              <a:rPr lang="en-GB" sz="2200" b="1" i="1" kern="0" dirty="0" smtClean="0">
                <a:solidFill>
                  <a:srgbClr val="003366"/>
                </a:solidFill>
                <a:latin typeface="Arial" panose="020B0604020202020204" pitchFamily="34" charset="0"/>
                <a:cs typeface="Arial" panose="020B0604020202020204" pitchFamily="34" charset="0"/>
              </a:rPr>
              <a:t>D(</a:t>
            </a:r>
            <a:r>
              <a:rPr lang="en-GB" sz="2200" b="1" i="1" kern="0" dirty="0" err="1" smtClean="0">
                <a:solidFill>
                  <a:srgbClr val="003366"/>
                </a:solidFill>
                <a:latin typeface="Arial" panose="020B0604020202020204" pitchFamily="34" charset="0"/>
                <a:cs typeface="Arial" panose="020B0604020202020204" pitchFamily="34" charset="0"/>
              </a:rPr>
              <a:t>u,v</a:t>
            </a:r>
            <a:r>
              <a:rPr lang="en-GB" sz="2200" b="1" i="1" kern="0" dirty="0" smtClean="0">
                <a:solidFill>
                  <a:srgbClr val="003366"/>
                </a:solidFill>
                <a:latin typeface="Arial" panose="020B0604020202020204" pitchFamily="34" charset="0"/>
                <a:cs typeface="Arial" panose="020B0604020202020204" pitchFamily="34" charset="0"/>
              </a:rPr>
              <a:t>) </a:t>
            </a:r>
            <a:r>
              <a:rPr lang="en-GB" sz="2200" b="1" kern="0" dirty="0" smtClean="0">
                <a:solidFill>
                  <a:srgbClr val="003366"/>
                </a:solidFill>
                <a:latin typeface="Arial" panose="020B0604020202020204" pitchFamily="34" charset="0"/>
                <a:cs typeface="Arial" panose="020B0604020202020204" pitchFamily="34" charset="0"/>
              </a:rPr>
              <a:t>is the distance from the centre to the point </a:t>
            </a:r>
            <a:r>
              <a:rPr lang="en-GB" sz="2200" b="1" i="1" kern="0" dirty="0" smtClean="0">
                <a:solidFill>
                  <a:srgbClr val="003366"/>
                </a:solidFill>
                <a:latin typeface="Arial" panose="020B0604020202020204" pitchFamily="34" charset="0"/>
                <a:cs typeface="Arial" panose="020B0604020202020204" pitchFamily="34" charset="0"/>
              </a:rPr>
              <a:t>(</a:t>
            </a:r>
            <a:r>
              <a:rPr lang="en-GB" sz="2200" b="1" i="1" kern="0" dirty="0" err="1" smtClean="0">
                <a:solidFill>
                  <a:srgbClr val="003366"/>
                </a:solidFill>
                <a:latin typeface="Arial" panose="020B0604020202020204" pitchFamily="34" charset="0"/>
                <a:cs typeface="Arial" panose="020B0604020202020204" pitchFamily="34" charset="0"/>
              </a:rPr>
              <a:t>u,v</a:t>
            </a:r>
            <a:r>
              <a:rPr lang="en-GB" sz="2200" b="1" i="1" kern="0" dirty="0" smtClean="0">
                <a:solidFill>
                  <a:srgbClr val="003366"/>
                </a:solidFill>
                <a:latin typeface="Arial" panose="020B0604020202020204" pitchFamily="34" charset="0"/>
                <a:cs typeface="Arial" panose="020B0604020202020204" pitchFamily="34" charset="0"/>
              </a:rPr>
              <a:t>)</a:t>
            </a:r>
            <a:r>
              <a:rPr lang="en-GB" sz="2200" b="1" kern="0" dirty="0" smtClean="0">
                <a:solidFill>
                  <a:srgbClr val="003366"/>
                </a:solidFill>
                <a:latin typeface="Arial" panose="020B0604020202020204" pitchFamily="34" charset="0"/>
                <a:cs typeface="Arial" panose="020B0604020202020204" pitchFamily="34" charset="0"/>
              </a:rPr>
              <a:t>, given by the formula</a:t>
            </a:r>
          </a:p>
          <a:p>
            <a:pPr algn="just">
              <a:lnSpc>
                <a:spcPct val="80000"/>
              </a:lnSpc>
              <a:defRPr/>
            </a:pPr>
            <a:endParaRPr lang="en-GB" sz="2200" b="1" kern="0" dirty="0" smtClean="0">
              <a:solidFill>
                <a:srgbClr val="003366"/>
              </a:solidFill>
              <a:latin typeface="Arial" panose="020B0604020202020204" pitchFamily="34" charset="0"/>
              <a:cs typeface="Arial" panose="020B0604020202020204" pitchFamily="34" charset="0"/>
            </a:endParaRPr>
          </a:p>
          <a:p>
            <a:pPr algn="just">
              <a:lnSpc>
                <a:spcPct val="80000"/>
              </a:lnSpc>
              <a:defRPr/>
            </a:pPr>
            <a:endParaRPr lang="en-GB" sz="2200" b="1" kern="0" dirty="0" smtClean="0">
              <a:solidFill>
                <a:srgbClr val="003366"/>
              </a:solidFill>
              <a:latin typeface="Arial" panose="020B0604020202020204" pitchFamily="34" charset="0"/>
              <a:cs typeface="Arial" panose="020B0604020202020204" pitchFamily="34" charset="0"/>
            </a:endParaRPr>
          </a:p>
          <a:p>
            <a:pPr algn="just">
              <a:lnSpc>
                <a:spcPct val="80000"/>
              </a:lnSpc>
              <a:defRPr/>
            </a:pPr>
            <a:r>
              <a:rPr lang="en-GB" sz="2200" b="1" kern="0" dirty="0" smtClean="0">
                <a:solidFill>
                  <a:srgbClr val="003366"/>
                </a:solidFill>
                <a:latin typeface="Arial" panose="020B0604020202020204" pitchFamily="34" charset="0"/>
                <a:cs typeface="Arial" panose="020B0604020202020204" pitchFamily="34" charset="0"/>
              </a:rPr>
              <a:t>For a </a:t>
            </a:r>
            <a:r>
              <a:rPr lang="en-GB" sz="2200" b="1" kern="0" dirty="0" err="1" smtClean="0">
                <a:solidFill>
                  <a:srgbClr val="003366"/>
                </a:solidFill>
                <a:latin typeface="Arial" panose="020B0604020202020204" pitchFamily="34" charset="0"/>
                <a:cs typeface="Arial" panose="020B0604020202020204" pitchFamily="34" charset="0"/>
              </a:rPr>
              <a:t>lowpass</a:t>
            </a:r>
            <a:r>
              <a:rPr lang="en-GB" sz="2200" b="1" kern="0" dirty="0" smtClean="0">
                <a:solidFill>
                  <a:srgbClr val="003366"/>
                </a:solidFill>
                <a:latin typeface="Arial" panose="020B0604020202020204" pitchFamily="34" charset="0"/>
                <a:cs typeface="Arial" panose="020B0604020202020204" pitchFamily="34" charset="0"/>
              </a:rPr>
              <a:t> filter, this means that as </a:t>
            </a:r>
            <a:r>
              <a:rPr lang="en-GB" sz="2200" b="1" i="1" kern="0" dirty="0" smtClean="0">
                <a:solidFill>
                  <a:srgbClr val="003366"/>
                </a:solidFill>
                <a:latin typeface="Arial" panose="020B0604020202020204" pitchFamily="34" charset="0"/>
                <a:cs typeface="Arial" panose="020B0604020202020204" pitchFamily="34" charset="0"/>
              </a:rPr>
              <a:t>D(</a:t>
            </a:r>
            <a:r>
              <a:rPr lang="en-GB" sz="2200" b="1" i="1" kern="0" dirty="0" err="1" smtClean="0">
                <a:solidFill>
                  <a:srgbClr val="003366"/>
                </a:solidFill>
                <a:latin typeface="Arial" panose="020B0604020202020204" pitchFamily="34" charset="0"/>
                <a:cs typeface="Arial" panose="020B0604020202020204" pitchFamily="34" charset="0"/>
              </a:rPr>
              <a:t>u,v</a:t>
            </a:r>
            <a:r>
              <a:rPr lang="en-GB" sz="2200" b="1" i="1" kern="0" dirty="0" smtClean="0">
                <a:solidFill>
                  <a:srgbClr val="003366"/>
                </a:solidFill>
                <a:latin typeface="Arial" panose="020B0604020202020204" pitchFamily="34" charset="0"/>
                <a:cs typeface="Arial" panose="020B0604020202020204" pitchFamily="34" charset="0"/>
              </a:rPr>
              <a:t>)</a:t>
            </a:r>
            <a:r>
              <a:rPr lang="en-GB" sz="2200" b="1" kern="0" dirty="0" smtClean="0">
                <a:solidFill>
                  <a:srgbClr val="003366"/>
                </a:solidFill>
                <a:latin typeface="Arial" panose="020B0604020202020204" pitchFamily="34" charset="0"/>
                <a:cs typeface="Arial" panose="020B0604020202020204" pitchFamily="34" charset="0"/>
              </a:rPr>
              <a:t> increases, </a:t>
            </a:r>
            <a:r>
              <a:rPr lang="en-GB" sz="2200" b="1" i="1" kern="0" dirty="0" smtClean="0">
                <a:solidFill>
                  <a:srgbClr val="003366"/>
                </a:solidFill>
                <a:latin typeface="Arial" panose="020B0604020202020204" pitchFamily="34" charset="0"/>
                <a:cs typeface="Arial" panose="020B0604020202020204" pitchFamily="34" charset="0"/>
              </a:rPr>
              <a:t>H(</a:t>
            </a:r>
            <a:r>
              <a:rPr lang="en-GB" sz="2200" b="1" i="1" kern="0" dirty="0" err="1" smtClean="0">
                <a:solidFill>
                  <a:srgbClr val="003366"/>
                </a:solidFill>
                <a:latin typeface="Arial" panose="020B0604020202020204" pitchFamily="34" charset="0"/>
                <a:cs typeface="Arial" panose="020B0604020202020204" pitchFamily="34" charset="0"/>
              </a:rPr>
              <a:t>u,v</a:t>
            </a:r>
            <a:r>
              <a:rPr lang="en-GB" sz="2200" b="1" i="1" kern="0" dirty="0" smtClean="0">
                <a:solidFill>
                  <a:srgbClr val="003366"/>
                </a:solidFill>
                <a:latin typeface="Arial" panose="020B0604020202020204" pitchFamily="34" charset="0"/>
                <a:cs typeface="Arial" panose="020B0604020202020204" pitchFamily="34" charset="0"/>
              </a:rPr>
              <a:t>)</a:t>
            </a:r>
            <a:r>
              <a:rPr lang="en-GB" sz="2200" b="1" kern="0" dirty="0" smtClean="0">
                <a:solidFill>
                  <a:srgbClr val="003366"/>
                </a:solidFill>
                <a:latin typeface="Arial" panose="020B0604020202020204" pitchFamily="34" charset="0"/>
                <a:cs typeface="Arial" panose="020B0604020202020204" pitchFamily="34" charset="0"/>
              </a:rPr>
              <a:t> decreases. The effect is to dampen the higher frequencies which are represented as being a distance far from the centre and emphasise the lower frequencies which are represented by points close to the centre</a:t>
            </a:r>
            <a:endParaRPr lang="en-US" sz="2200" b="1" kern="0" dirty="0" smtClean="0">
              <a:solidFill>
                <a:srgbClr val="003366"/>
              </a:solidFill>
              <a:latin typeface="Arial" panose="020B0604020202020204" pitchFamily="34" charset="0"/>
              <a:cs typeface="Arial" panose="020B0604020202020204" pitchFamily="34" charset="0"/>
            </a:endParaRPr>
          </a:p>
          <a:p>
            <a:pPr algn="just">
              <a:lnSpc>
                <a:spcPct val="80000"/>
              </a:lnSpc>
              <a:defRPr/>
            </a:pPr>
            <a:r>
              <a:rPr lang="en-US" sz="2200" b="1" kern="0" dirty="0" smtClean="0">
                <a:solidFill>
                  <a:srgbClr val="003366"/>
                </a:solidFill>
                <a:latin typeface="Arial" panose="020B0604020202020204" pitchFamily="34" charset="0"/>
                <a:cs typeface="Arial" panose="020B0604020202020204" pitchFamily="34" charset="0"/>
              </a:rPr>
              <a:t>D</a:t>
            </a:r>
            <a:r>
              <a:rPr lang="en-US" sz="2200" b="1" kern="0" baseline="-25000" dirty="0" smtClean="0">
                <a:solidFill>
                  <a:srgbClr val="003366"/>
                </a:solidFill>
                <a:latin typeface="Arial" panose="020B0604020202020204" pitchFamily="34" charset="0"/>
                <a:cs typeface="Arial" panose="020B0604020202020204" pitchFamily="34" charset="0"/>
              </a:rPr>
              <a:t>0 </a:t>
            </a:r>
            <a:r>
              <a:rPr lang="en-US" sz="2200" b="1" kern="0" dirty="0" smtClean="0">
                <a:solidFill>
                  <a:srgbClr val="003366"/>
                </a:solidFill>
                <a:latin typeface="Arial" panose="020B0604020202020204" pitchFamily="34" charset="0"/>
                <a:cs typeface="Arial" panose="020B0604020202020204" pitchFamily="34" charset="0"/>
              </a:rPr>
              <a:t>is known as the “cutoff” frequency. In an ideal </a:t>
            </a:r>
            <a:r>
              <a:rPr lang="en-US" sz="2200" b="1" kern="0" dirty="0" err="1" smtClean="0">
                <a:solidFill>
                  <a:srgbClr val="003366"/>
                </a:solidFill>
                <a:latin typeface="Arial" panose="020B0604020202020204" pitchFamily="34" charset="0"/>
                <a:cs typeface="Arial" panose="020B0604020202020204" pitchFamily="34" charset="0"/>
              </a:rPr>
              <a:t>lowpass</a:t>
            </a:r>
            <a:r>
              <a:rPr lang="en-US" sz="2200" b="1" kern="0" dirty="0" smtClean="0">
                <a:solidFill>
                  <a:srgbClr val="003366"/>
                </a:solidFill>
                <a:latin typeface="Arial" panose="020B0604020202020204" pitchFamily="34" charset="0"/>
                <a:cs typeface="Arial" panose="020B0604020202020204" pitchFamily="34" charset="0"/>
              </a:rPr>
              <a:t> filter, this is the point above which all frequencies would be eliminated. </a:t>
            </a:r>
          </a:p>
          <a:p>
            <a:pPr algn="just">
              <a:lnSpc>
                <a:spcPct val="80000"/>
              </a:lnSpc>
              <a:defRPr/>
            </a:pPr>
            <a:r>
              <a:rPr lang="en-US" sz="2200" b="1" kern="0" dirty="0" smtClean="0">
                <a:solidFill>
                  <a:srgbClr val="003366"/>
                </a:solidFill>
                <a:latin typeface="Arial" panose="020B0604020202020204" pitchFamily="34" charset="0"/>
                <a:cs typeface="Arial" panose="020B0604020202020204" pitchFamily="34" charset="0"/>
              </a:rPr>
              <a:t>Increasing D</a:t>
            </a:r>
            <a:r>
              <a:rPr lang="en-US" sz="2200" b="1" kern="0" baseline="-25000" dirty="0" smtClean="0">
                <a:solidFill>
                  <a:srgbClr val="003366"/>
                </a:solidFill>
                <a:latin typeface="Arial" panose="020B0604020202020204" pitchFamily="34" charset="0"/>
                <a:cs typeface="Arial" panose="020B0604020202020204" pitchFamily="34" charset="0"/>
              </a:rPr>
              <a:t>0</a:t>
            </a:r>
            <a:r>
              <a:rPr lang="en-US" sz="2200" b="1" kern="0" dirty="0" smtClean="0">
                <a:solidFill>
                  <a:srgbClr val="003366"/>
                </a:solidFill>
                <a:latin typeface="Arial" panose="020B0604020202020204" pitchFamily="34" charset="0"/>
                <a:cs typeface="Arial" panose="020B0604020202020204" pitchFamily="34" charset="0"/>
              </a:rPr>
              <a:t> increases the number of frequencies that are “passed” (or lessens the dampening effects of higher frequencies)</a:t>
            </a:r>
          </a:p>
          <a:p>
            <a:pPr algn="just">
              <a:lnSpc>
                <a:spcPct val="80000"/>
              </a:lnSpc>
              <a:defRPr/>
            </a:pPr>
            <a:r>
              <a:rPr lang="en-US" sz="2200" b="1" kern="0" dirty="0" smtClean="0">
                <a:solidFill>
                  <a:srgbClr val="003366"/>
                </a:solidFill>
                <a:latin typeface="Arial" panose="020B0604020202020204" pitchFamily="34" charset="0"/>
                <a:cs typeface="Arial" panose="020B0604020202020204" pitchFamily="34" charset="0"/>
              </a:rPr>
              <a:t>Decreasing D</a:t>
            </a:r>
            <a:r>
              <a:rPr lang="en-US" sz="2200" b="1" kern="0" baseline="-25000" dirty="0" smtClean="0">
                <a:solidFill>
                  <a:srgbClr val="003366"/>
                </a:solidFill>
                <a:latin typeface="Arial" panose="020B0604020202020204" pitchFamily="34" charset="0"/>
                <a:cs typeface="Arial" panose="020B0604020202020204" pitchFamily="34" charset="0"/>
              </a:rPr>
              <a:t>0 </a:t>
            </a:r>
            <a:r>
              <a:rPr lang="en-US" sz="2200" b="1" kern="0" dirty="0" smtClean="0">
                <a:solidFill>
                  <a:srgbClr val="003366"/>
                </a:solidFill>
                <a:latin typeface="Arial" panose="020B0604020202020204" pitchFamily="34" charset="0"/>
                <a:cs typeface="Arial" panose="020B0604020202020204" pitchFamily="34" charset="0"/>
              </a:rPr>
              <a:t>means a smaller number of frequencies are allowed to pass (or the dampening effects of higher frequencies are increased). This would result in a more blurred image.</a:t>
            </a:r>
          </a:p>
        </p:txBody>
      </p:sp>
      <p:graphicFrame>
        <p:nvGraphicFramePr>
          <p:cNvPr id="49154" name="Object 4"/>
          <p:cNvGraphicFramePr>
            <a:graphicFrameLocks noChangeAspect="1"/>
          </p:cNvGraphicFramePr>
          <p:nvPr/>
        </p:nvGraphicFramePr>
        <p:xfrm>
          <a:off x="2266950" y="1700213"/>
          <a:ext cx="4921250" cy="433387"/>
        </p:xfrm>
        <a:graphic>
          <a:graphicData uri="http://schemas.openxmlformats.org/presentationml/2006/ole">
            <p:oleObj spid="_x0000_s618498" name="Equation" r:id="rId3" imgW="2349500" imgH="228600" progId="Equation.3">
              <p:embed/>
            </p:oleObj>
          </a:graphicData>
        </a:graphic>
      </p:graphicFrame>
      <p:sp>
        <p:nvSpPr>
          <p:cNvPr id="4" name="Text Box 11"/>
          <p:cNvSpPr txBox="1">
            <a:spLocks noChangeArrowheads="1"/>
          </p:cNvSpPr>
          <p:nvPr/>
        </p:nvSpPr>
        <p:spPr bwMode="auto">
          <a:xfrm>
            <a:off x="265113" y="-100013"/>
            <a:ext cx="6899275" cy="585788"/>
          </a:xfrm>
          <a:prstGeom prst="rect">
            <a:avLst/>
          </a:prstGeom>
          <a:noFill/>
          <a:ln>
            <a:noFill/>
          </a:ln>
          <a:effectLst/>
          <a:extLst>
            <a:ext uri="{909E8E84-426E-40DD-AFC4-6F175D3DCCD1}"/>
            <a:ext uri="{91240B29-F687-4F45-9708-019B960494DF}"/>
            <a:ext uri="{AF507438-7753-43E0-B8FC-AC1667EBCBE1}"/>
          </a:extLst>
        </p:spPr>
        <p:txBody>
          <a:bodyPr>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Butterworth Low Pass filter</a:t>
            </a:r>
            <a:endParaRPr lang="en-US" sz="3200" b="1" i="1" dirty="0">
              <a:solidFill>
                <a:srgbClr val="FF0000"/>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11"/>
          <p:cNvSpPr txBox="1">
            <a:spLocks noChangeArrowheads="1"/>
          </p:cNvSpPr>
          <p:nvPr/>
        </p:nvSpPr>
        <p:spPr bwMode="auto">
          <a:xfrm>
            <a:off x="192088" y="-100013"/>
            <a:ext cx="8267700" cy="585788"/>
          </a:xfrm>
          <a:prstGeom prst="rect">
            <a:avLst/>
          </a:prstGeom>
          <a:noFill/>
          <a:ln>
            <a:noFill/>
          </a:ln>
          <a:effectLst/>
          <a:extLst>
            <a:ext uri="{909E8E84-426E-40DD-AFC4-6F175D3DCCD1}"/>
            <a:ext uri="{91240B29-F687-4F45-9708-019B960494DF}"/>
            <a:ext uri="{AF507438-7753-43E0-B8FC-AC1667EBCBE1}"/>
          </a:extLst>
        </p:spPr>
        <p:txBody>
          <a:bodyPr>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Results of Butterworth Low Pass filter</a:t>
            </a:r>
            <a:endParaRPr lang="en-US" sz="3200" b="1" i="1" dirty="0">
              <a:solidFill>
                <a:srgbClr val="FF0000"/>
              </a:solidFill>
              <a:latin typeface="Arial" panose="020B0604020202020204" pitchFamily="34" charset="0"/>
              <a:cs typeface="Arial" panose="020B0604020202020204" pitchFamily="34" charset="0"/>
            </a:endParaRPr>
          </a:p>
        </p:txBody>
      </p:sp>
      <p:sp>
        <p:nvSpPr>
          <p:cNvPr id="169987" name="Rectangle 6"/>
          <p:cNvSpPr>
            <a:spLocks noChangeArrowheads="1"/>
          </p:cNvSpPr>
          <p:nvPr/>
        </p:nvSpPr>
        <p:spPr bwMode="auto">
          <a:xfrm>
            <a:off x="22225" y="6237288"/>
            <a:ext cx="576263" cy="144462"/>
          </a:xfrm>
          <a:prstGeom prst="rect">
            <a:avLst/>
          </a:prstGeom>
          <a:solidFill>
            <a:schemeClr val="bg1"/>
          </a:solidFill>
          <a:ln w="9525" algn="ctr">
            <a:noFill/>
            <a:round/>
            <a:headEnd/>
            <a:tailEnd type="triangle" w="med" len="med"/>
          </a:ln>
        </p:spPr>
        <p:txBody>
          <a:bodyPr/>
          <a:lstStyle/>
          <a:p>
            <a:pPr eaLnBrk="1" hangingPunct="1"/>
            <a:endParaRPr lang="en-IN"/>
          </a:p>
        </p:txBody>
      </p:sp>
      <p:sp>
        <p:nvSpPr>
          <p:cNvPr id="169988" name="Rectangle 10"/>
          <p:cNvSpPr>
            <a:spLocks noChangeArrowheads="1"/>
          </p:cNvSpPr>
          <p:nvPr/>
        </p:nvSpPr>
        <p:spPr bwMode="auto">
          <a:xfrm>
            <a:off x="1114425" y="6048375"/>
            <a:ext cx="1079500" cy="287338"/>
          </a:xfrm>
          <a:prstGeom prst="rect">
            <a:avLst/>
          </a:prstGeom>
          <a:solidFill>
            <a:schemeClr val="bg1"/>
          </a:solidFill>
          <a:ln w="9525" algn="ctr">
            <a:noFill/>
            <a:round/>
            <a:headEnd/>
            <a:tailEnd type="triangle" w="med" len="med"/>
          </a:ln>
        </p:spPr>
        <p:txBody>
          <a:bodyPr/>
          <a:lstStyle/>
          <a:p>
            <a:pPr eaLnBrk="1" hangingPunct="1"/>
            <a:endParaRPr lang="en-IN"/>
          </a:p>
        </p:txBody>
      </p:sp>
      <p:sp>
        <p:nvSpPr>
          <p:cNvPr id="169989" name="Text Box 8"/>
          <p:cNvSpPr txBox="1">
            <a:spLocks noChangeArrowheads="1"/>
          </p:cNvSpPr>
          <p:nvPr/>
        </p:nvSpPr>
        <p:spPr bwMode="auto">
          <a:xfrm>
            <a:off x="1955800" y="2198688"/>
            <a:ext cx="979488" cy="646112"/>
          </a:xfrm>
          <a:prstGeom prst="rect">
            <a:avLst/>
          </a:prstGeom>
          <a:noFill/>
          <a:ln w="12700">
            <a:noFill/>
            <a:miter lim="800000"/>
            <a:headEnd/>
            <a:tailEnd/>
          </a:ln>
        </p:spPr>
        <p:txBody>
          <a:bodyPr wrap="none">
            <a:spAutoFit/>
          </a:bodyPr>
          <a:lstStyle/>
          <a:p>
            <a:pPr algn="r" eaLnBrk="1" hangingPunct="1"/>
            <a:r>
              <a:rPr lang="en-IE" sz="1800">
                <a:latin typeface="Arial" charset="0"/>
                <a:ea typeface="ＭＳ Ｐゴシック" pitchFamily="34" charset="-128"/>
              </a:rPr>
              <a:t>Original</a:t>
            </a:r>
            <a:br>
              <a:rPr lang="en-IE" sz="1800">
                <a:latin typeface="Arial" charset="0"/>
                <a:ea typeface="ＭＳ Ｐゴシック" pitchFamily="34" charset="-128"/>
              </a:rPr>
            </a:br>
            <a:r>
              <a:rPr lang="en-IE" sz="1800">
                <a:latin typeface="Arial" charset="0"/>
                <a:ea typeface="ＭＳ Ｐゴシック" pitchFamily="34" charset="-128"/>
              </a:rPr>
              <a:t>image</a:t>
            </a:r>
            <a:endParaRPr lang="en-US" sz="1800">
              <a:latin typeface="Arial" charset="0"/>
              <a:ea typeface="ＭＳ Ｐゴシック" pitchFamily="34" charset="-128"/>
            </a:endParaRPr>
          </a:p>
        </p:txBody>
      </p:sp>
      <p:sp>
        <p:nvSpPr>
          <p:cNvPr id="169990" name="Text Box 9"/>
          <p:cNvSpPr txBox="1">
            <a:spLocks noChangeArrowheads="1"/>
          </p:cNvSpPr>
          <p:nvPr/>
        </p:nvSpPr>
        <p:spPr bwMode="auto">
          <a:xfrm>
            <a:off x="6634163" y="1671638"/>
            <a:ext cx="1668462" cy="1323975"/>
          </a:xfrm>
          <a:prstGeom prst="rect">
            <a:avLst/>
          </a:prstGeom>
          <a:noFill/>
          <a:ln w="12700">
            <a:noFill/>
            <a:miter lim="800000"/>
            <a:headEnd/>
            <a:tailEnd/>
          </a:ln>
        </p:spPr>
        <p:txBody>
          <a:bodyPr>
            <a:spAutoFit/>
          </a:bodyPr>
          <a:lstStyle/>
          <a:p>
            <a:pPr eaLnBrk="1" hangingPunct="1"/>
            <a:r>
              <a:rPr lang="en-IE" sz="1600">
                <a:latin typeface="Arial" charset="0"/>
                <a:ea typeface="ＭＳ Ｐゴシック" pitchFamily="34" charset="-128"/>
              </a:rPr>
              <a:t>Result of filtering with Butterworth filter of order 2 and cutoff radius 5</a:t>
            </a:r>
            <a:endParaRPr lang="en-US" sz="1600">
              <a:latin typeface="Arial" charset="0"/>
              <a:ea typeface="ＭＳ Ｐゴシック" pitchFamily="34" charset="-128"/>
            </a:endParaRPr>
          </a:p>
        </p:txBody>
      </p:sp>
      <p:sp>
        <p:nvSpPr>
          <p:cNvPr id="169991" name="Text Box 10"/>
          <p:cNvSpPr txBox="1">
            <a:spLocks noChangeArrowheads="1"/>
          </p:cNvSpPr>
          <p:nvPr/>
        </p:nvSpPr>
        <p:spPr bwMode="auto">
          <a:xfrm>
            <a:off x="6634163" y="3525838"/>
            <a:ext cx="1920875" cy="1077912"/>
          </a:xfrm>
          <a:prstGeom prst="rect">
            <a:avLst/>
          </a:prstGeom>
          <a:noFill/>
          <a:ln w="12700">
            <a:noFill/>
            <a:miter lim="800000"/>
            <a:headEnd/>
            <a:tailEnd/>
          </a:ln>
        </p:spPr>
        <p:txBody>
          <a:bodyPr>
            <a:spAutoFit/>
          </a:bodyPr>
          <a:lstStyle/>
          <a:p>
            <a:pPr eaLnBrk="1" hangingPunct="1"/>
            <a:r>
              <a:rPr lang="en-IE" sz="1600">
                <a:latin typeface="Arial" charset="0"/>
                <a:ea typeface="ＭＳ Ｐゴシック" pitchFamily="34" charset="-128"/>
              </a:rPr>
              <a:t>Result of filtering with Butterworth filter of order 2 and cutoff radius 30</a:t>
            </a:r>
            <a:endParaRPr lang="en-US" sz="1600">
              <a:latin typeface="Arial" charset="0"/>
              <a:ea typeface="ＭＳ Ｐゴシック" pitchFamily="34" charset="-128"/>
            </a:endParaRPr>
          </a:p>
        </p:txBody>
      </p:sp>
      <p:sp>
        <p:nvSpPr>
          <p:cNvPr id="169992" name="Text Box 11"/>
          <p:cNvSpPr txBox="1">
            <a:spLocks noChangeArrowheads="1"/>
          </p:cNvSpPr>
          <p:nvPr/>
        </p:nvSpPr>
        <p:spPr bwMode="auto">
          <a:xfrm>
            <a:off x="6634163" y="5305425"/>
            <a:ext cx="2028825" cy="1077913"/>
          </a:xfrm>
          <a:prstGeom prst="rect">
            <a:avLst/>
          </a:prstGeom>
          <a:noFill/>
          <a:ln w="12700">
            <a:noFill/>
            <a:miter lim="800000"/>
            <a:headEnd/>
            <a:tailEnd/>
          </a:ln>
        </p:spPr>
        <p:txBody>
          <a:bodyPr>
            <a:spAutoFit/>
          </a:bodyPr>
          <a:lstStyle/>
          <a:p>
            <a:pPr eaLnBrk="1" hangingPunct="1"/>
            <a:r>
              <a:rPr lang="en-IE" sz="1600">
                <a:latin typeface="Arial" charset="0"/>
                <a:ea typeface="ＭＳ Ｐゴシック" pitchFamily="34" charset="-128"/>
              </a:rPr>
              <a:t>Result of filtering with Butterworth filter of order 2 and cutoff radius 230</a:t>
            </a:r>
            <a:endParaRPr lang="en-US" sz="1600">
              <a:latin typeface="Arial" charset="0"/>
              <a:ea typeface="ＭＳ Ｐゴシック" pitchFamily="34" charset="-128"/>
            </a:endParaRPr>
          </a:p>
        </p:txBody>
      </p:sp>
      <p:sp>
        <p:nvSpPr>
          <p:cNvPr id="169993" name="Text Box 12"/>
          <p:cNvSpPr txBox="1">
            <a:spLocks noChangeArrowheads="1"/>
          </p:cNvSpPr>
          <p:nvPr/>
        </p:nvSpPr>
        <p:spPr bwMode="auto">
          <a:xfrm>
            <a:off x="382588" y="5127625"/>
            <a:ext cx="2468562" cy="831850"/>
          </a:xfrm>
          <a:prstGeom prst="rect">
            <a:avLst/>
          </a:prstGeom>
          <a:noFill/>
          <a:ln w="12700">
            <a:noFill/>
            <a:miter lim="800000"/>
            <a:headEnd/>
            <a:tailEnd/>
          </a:ln>
        </p:spPr>
        <p:txBody>
          <a:bodyPr>
            <a:spAutoFit/>
          </a:bodyPr>
          <a:lstStyle/>
          <a:p>
            <a:pPr algn="just" eaLnBrk="1" hangingPunct="1"/>
            <a:r>
              <a:rPr lang="en-IE" sz="1600">
                <a:latin typeface="Arial" charset="0"/>
                <a:ea typeface="ＭＳ Ｐゴシック" pitchFamily="34" charset="-128"/>
              </a:rPr>
              <a:t>Result of filtering with Butterworth filter of order 2 and cutoff radius 80</a:t>
            </a:r>
            <a:endParaRPr lang="en-US" sz="1600">
              <a:latin typeface="Arial" charset="0"/>
              <a:ea typeface="ＭＳ Ｐゴシック" pitchFamily="34" charset="-128"/>
            </a:endParaRPr>
          </a:p>
        </p:txBody>
      </p:sp>
      <p:sp>
        <p:nvSpPr>
          <p:cNvPr id="169994" name="Text Box 13"/>
          <p:cNvSpPr txBox="1">
            <a:spLocks noChangeArrowheads="1"/>
          </p:cNvSpPr>
          <p:nvPr/>
        </p:nvSpPr>
        <p:spPr bwMode="auto">
          <a:xfrm>
            <a:off x="525463" y="3446463"/>
            <a:ext cx="2438400" cy="830262"/>
          </a:xfrm>
          <a:prstGeom prst="rect">
            <a:avLst/>
          </a:prstGeom>
          <a:noFill/>
          <a:ln w="12700">
            <a:noFill/>
            <a:miter lim="800000"/>
            <a:headEnd/>
            <a:tailEnd/>
          </a:ln>
        </p:spPr>
        <p:txBody>
          <a:bodyPr>
            <a:spAutoFit/>
          </a:bodyPr>
          <a:lstStyle/>
          <a:p>
            <a:pPr algn="just" eaLnBrk="1" hangingPunct="1"/>
            <a:r>
              <a:rPr lang="en-IE" sz="1600">
                <a:latin typeface="Arial" charset="0"/>
                <a:ea typeface="ＭＳ Ｐゴシック" pitchFamily="34" charset="-128"/>
              </a:rPr>
              <a:t>Result of filtering with Butterworth filter of order 2 and cutoff radius 15</a:t>
            </a:r>
            <a:endParaRPr lang="en-US" sz="1600">
              <a:latin typeface="Arial" charset="0"/>
              <a:ea typeface="ＭＳ Ｐゴシック" pitchFamily="34" charset="-128"/>
            </a:endParaRPr>
          </a:p>
        </p:txBody>
      </p:sp>
      <p:pic>
        <p:nvPicPr>
          <p:cNvPr id="169995" name="Picture 14"/>
          <p:cNvPicPr>
            <a:picLocks noChangeAspect="1" noChangeArrowheads="1"/>
          </p:cNvPicPr>
          <p:nvPr/>
        </p:nvPicPr>
        <p:blipFill>
          <a:blip r:embed="rId2"/>
          <a:srcRect l="7127" b="6694"/>
          <a:stretch>
            <a:fillRect/>
          </a:stretch>
        </p:blipFill>
        <p:spPr bwMode="auto">
          <a:xfrm>
            <a:off x="2881313" y="1308100"/>
            <a:ext cx="3722687" cy="50276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5">
            <a:extLst>
              <a:ext uri="{FF2B5EF4-FFF2-40B4-BE49-F238E27FC236}">
                <a16:creationId xmlns="" xmlns:a16="http://schemas.microsoft.com/office/drawing/2014/main" id="{4065A755-2090-44FA-B8AD-5B3DB3EF557C}"/>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F78DC16E-17D4-43CA-B1A9-E99013A4BADF}" type="slidenum">
              <a:rPr lang="en-US" altLang="en-US" sz="1400"/>
              <a:pPr eaLnBrk="1" hangingPunct="1"/>
              <a:t>4</a:t>
            </a:fld>
            <a:endParaRPr lang="en-US" altLang="en-US" sz="1400"/>
          </a:p>
        </p:txBody>
      </p:sp>
      <p:sp>
        <p:nvSpPr>
          <p:cNvPr id="6147" name="Rectangle 2">
            <a:extLst>
              <a:ext uri="{FF2B5EF4-FFF2-40B4-BE49-F238E27FC236}">
                <a16:creationId xmlns="" xmlns:a16="http://schemas.microsoft.com/office/drawing/2014/main" id="{5D6B836A-3720-4D8B-BDDA-381949B686BF}"/>
              </a:ext>
            </a:extLst>
          </p:cNvPr>
          <p:cNvSpPr>
            <a:spLocks noGrp="1" noChangeArrowheads="1"/>
          </p:cNvSpPr>
          <p:nvPr>
            <p:ph type="title"/>
          </p:nvPr>
        </p:nvSpPr>
        <p:spPr/>
        <p:txBody>
          <a:bodyPr/>
          <a:lstStyle/>
          <a:p>
            <a:pPr eaLnBrk="1" hangingPunct="1"/>
            <a:r>
              <a:rPr lang="en-US" altLang="en-US"/>
              <a:t>Why do we need a transform?</a:t>
            </a:r>
          </a:p>
        </p:txBody>
      </p:sp>
      <p:sp>
        <p:nvSpPr>
          <p:cNvPr id="6148" name="Rectangle 3">
            <a:extLst>
              <a:ext uri="{FF2B5EF4-FFF2-40B4-BE49-F238E27FC236}">
                <a16:creationId xmlns="" xmlns:a16="http://schemas.microsoft.com/office/drawing/2014/main" id="{852BD7AC-9481-416B-B82D-96248D84EF35}"/>
              </a:ext>
            </a:extLst>
          </p:cNvPr>
          <p:cNvSpPr>
            <a:spLocks noGrp="1" noChangeArrowheads="1"/>
          </p:cNvSpPr>
          <p:nvPr>
            <p:ph type="body" idx="1"/>
          </p:nvPr>
        </p:nvSpPr>
        <p:spPr/>
        <p:txBody>
          <a:bodyPr/>
          <a:lstStyle/>
          <a:p>
            <a:pPr eaLnBrk="1" hangingPunct="1"/>
            <a:r>
              <a:rPr lang="en-US" altLang="en-US" sz="2800"/>
              <a:t>Mathematical transformation are applied to the signals to obtain a further information from the signal that is not readily available in the raw signal.</a:t>
            </a:r>
          </a:p>
          <a:p>
            <a:pPr eaLnBrk="1" hangingPunct="1"/>
            <a:r>
              <a:rPr lang="en-US" altLang="en-US" sz="2800"/>
              <a:t>The frequency spectrum of a signal is basically the frequency component of the signal.</a:t>
            </a:r>
          </a:p>
          <a:p>
            <a:pPr eaLnBrk="1" hangingPunct="1"/>
            <a:r>
              <a:rPr lang="en-US" altLang="en-US" sz="2800"/>
              <a:t>The information that cannot be seen in time-domain can be seen in frequency-domain.</a:t>
            </a:r>
          </a:p>
        </p:txBody>
      </p:sp>
    </p:spTree>
    <p:extLst>
      <p:ext uri="{BB962C8B-B14F-4D97-AF65-F5344CB8AC3E}">
        <p14:creationId xmlns="" xmlns:p14="http://schemas.microsoft.com/office/powerpoint/2010/main" val="30377236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nSpc>
                <a:spcPct val="100000"/>
              </a:lnSpc>
            </a:pPr>
            <a:fld id="{1B56F33A-D2BC-4F4B-8193-BDD6148E4E12}" type="datetime1">
              <a:rPr lang="en-US" sz="1400" b="0" strike="noStrike" spc="-1" smtClean="0">
                <a:solidFill>
                  <a:srgbClr val="000000"/>
                </a:solidFill>
                <a:uFill>
                  <a:solidFill>
                    <a:srgbClr val="FFFFFF"/>
                  </a:solidFill>
                </a:uFill>
                <a:latin typeface="Times New Roman"/>
              </a:rPr>
              <a:pPr>
                <a:lnSpc>
                  <a:spcPct val="100000"/>
                </a:lnSpc>
              </a:pPr>
              <a:t>10/16/2023</a:t>
            </a:fld>
            <a:endParaRPr lang="en-IN" sz="1400" b="0" strike="noStrike" spc="-1">
              <a:solidFill>
                <a:srgbClr val="000000"/>
              </a:solidFill>
              <a:uFill>
                <a:solidFill>
                  <a:srgbClr val="FFFFFF"/>
                </a:solidFill>
              </a:uFill>
              <a:latin typeface="Times New Roman"/>
            </a:endParaRPr>
          </a:p>
        </p:txBody>
      </p:sp>
      <p:sp>
        <p:nvSpPr>
          <p:cNvPr id="3" name="Slide Number Placeholder 2"/>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40</a:t>
            </a:fld>
            <a:endParaRPr lang="en-IN" sz="1400" b="0" strike="noStrike" spc="-1">
              <a:solidFill>
                <a:srgbClr val="000000"/>
              </a:solidFill>
              <a:uFill>
                <a:solidFill>
                  <a:srgbClr val="FFFFFF"/>
                </a:solidFill>
              </a:uFill>
              <a:latin typeface="Times New Roman"/>
            </a:endParaRPr>
          </a:p>
        </p:txBody>
      </p:sp>
      <p:pic>
        <p:nvPicPr>
          <p:cNvPr id="643074" name="Picture 2"/>
          <p:cNvPicPr>
            <a:picLocks noChangeAspect="1" noChangeArrowheads="1"/>
          </p:cNvPicPr>
          <p:nvPr/>
        </p:nvPicPr>
        <p:blipFill>
          <a:blip r:embed="rId2"/>
          <a:srcRect/>
          <a:stretch>
            <a:fillRect/>
          </a:stretch>
        </p:blipFill>
        <p:spPr bwMode="auto">
          <a:xfrm>
            <a:off x="2143108" y="785794"/>
            <a:ext cx="4714875" cy="2543175"/>
          </a:xfrm>
          <a:prstGeom prst="rect">
            <a:avLst/>
          </a:prstGeom>
          <a:noFill/>
          <a:ln w="9525">
            <a:noFill/>
            <a:miter lim="800000"/>
            <a:headEnd/>
            <a:tailEnd/>
          </a:ln>
          <a:effectLst/>
        </p:spPr>
      </p:pic>
      <p:sp>
        <p:nvSpPr>
          <p:cNvPr id="5" name="TextBox 4"/>
          <p:cNvSpPr txBox="1"/>
          <p:nvPr/>
        </p:nvSpPr>
        <p:spPr>
          <a:xfrm>
            <a:off x="1928794" y="3500438"/>
            <a:ext cx="5000660" cy="1754326"/>
          </a:xfrm>
          <a:prstGeom prst="rect">
            <a:avLst/>
          </a:prstGeom>
          <a:noFill/>
        </p:spPr>
        <p:txBody>
          <a:bodyPr wrap="square" rtlCol="0">
            <a:spAutoFit/>
          </a:bodyPr>
          <a:lstStyle/>
          <a:p>
            <a:r>
              <a:rPr lang="en-IN" dirty="0" smtClean="0"/>
              <a:t>f(</a:t>
            </a:r>
            <a:r>
              <a:rPr lang="en-IN" dirty="0" err="1" smtClean="0"/>
              <a:t>x,y</a:t>
            </a:r>
            <a:r>
              <a:rPr lang="en-IN" dirty="0" smtClean="0"/>
              <a:t>)=</a:t>
            </a:r>
            <a:r>
              <a:rPr lang="en-IN" dirty="0" err="1" smtClean="0"/>
              <a:t>i</a:t>
            </a:r>
            <a:r>
              <a:rPr lang="en-IN" dirty="0" smtClean="0"/>
              <a:t>(</a:t>
            </a:r>
            <a:r>
              <a:rPr lang="en-IN" dirty="0" err="1" smtClean="0"/>
              <a:t>x,y</a:t>
            </a:r>
            <a:r>
              <a:rPr lang="en-IN" dirty="0" smtClean="0"/>
              <a:t>)r(</a:t>
            </a:r>
            <a:r>
              <a:rPr lang="en-IN" dirty="0" err="1" smtClean="0"/>
              <a:t>x,y</a:t>
            </a:r>
            <a:r>
              <a:rPr lang="en-IN" dirty="0" smtClean="0"/>
              <a:t>)</a:t>
            </a:r>
          </a:p>
          <a:p>
            <a:endParaRPr lang="en-IN" dirty="0" smtClean="0"/>
          </a:p>
          <a:p>
            <a:endParaRPr lang="en-IN" dirty="0" smtClean="0"/>
          </a:p>
          <a:p>
            <a:r>
              <a:rPr lang="en-IN" dirty="0" smtClean="0"/>
              <a:t>0&lt;</a:t>
            </a:r>
            <a:r>
              <a:rPr lang="en-IN" dirty="0" err="1" smtClean="0"/>
              <a:t>i</a:t>
            </a:r>
            <a:r>
              <a:rPr lang="en-IN" dirty="0" smtClean="0"/>
              <a:t>(</a:t>
            </a:r>
            <a:r>
              <a:rPr lang="en-IN" dirty="0" err="1" smtClean="0"/>
              <a:t>x,y</a:t>
            </a:r>
            <a:r>
              <a:rPr lang="en-IN" dirty="0" smtClean="0"/>
              <a:t>)&lt; </a:t>
            </a:r>
            <a:r>
              <a:rPr lang="en-IN" dirty="0" err="1" smtClean="0"/>
              <a:t>inf</a:t>
            </a:r>
            <a:endParaRPr lang="en-IN" dirty="0" smtClean="0"/>
          </a:p>
          <a:p>
            <a:endParaRPr lang="en-IN" dirty="0" smtClean="0"/>
          </a:p>
          <a:p>
            <a:r>
              <a:rPr lang="en-IN" dirty="0" smtClean="0"/>
              <a:t>0 &lt;r(</a:t>
            </a:r>
            <a:r>
              <a:rPr lang="en-IN" dirty="0" err="1" smtClean="0"/>
              <a:t>x,y</a:t>
            </a:r>
            <a:r>
              <a:rPr lang="en-IN" dirty="0" smtClean="0"/>
              <a:t>) &lt; 1</a:t>
            </a:r>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5">
            <a:extLst>
              <a:ext uri="{FF2B5EF4-FFF2-40B4-BE49-F238E27FC236}">
                <a16:creationId xmlns="" xmlns:a16="http://schemas.microsoft.com/office/drawing/2014/main" id="{50A33427-DBEC-4CFD-879A-B93EF1D71583}"/>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EA007565-5060-4046-B3F1-A7F5AFCC7B4A}" type="slidenum">
              <a:rPr lang="en-US" altLang="en-US" sz="1400"/>
              <a:pPr eaLnBrk="1" hangingPunct="1"/>
              <a:t>41</a:t>
            </a:fld>
            <a:endParaRPr lang="en-US" altLang="en-US" sz="1400"/>
          </a:p>
        </p:txBody>
      </p:sp>
      <p:pic>
        <p:nvPicPr>
          <p:cNvPr id="7171" name="Picture 2" descr="Fig5">
            <a:extLst>
              <a:ext uri="{FF2B5EF4-FFF2-40B4-BE49-F238E27FC236}">
                <a16:creationId xmlns="" xmlns:a16="http://schemas.microsoft.com/office/drawing/2014/main" id="{2430E416-7BF2-42AF-8D0D-279074091FC2}"/>
              </a:ext>
            </a:extLst>
          </p:cNvPr>
          <p:cNvPicPr>
            <a:picLocks noChangeAspect="1" noChangeArrowheads="1"/>
          </p:cNvPicPr>
          <p:nvPr/>
        </p:nvPicPr>
        <p:blipFill>
          <a:blip r:embed="rId2">
            <a:grayscl/>
            <a:extLst>
              <a:ext uri="{28A0092B-C50C-407E-A947-70E740481C1C}">
                <a14:useLocalDpi xmlns="" xmlns:a14="http://schemas.microsoft.com/office/drawing/2010/main" val="0"/>
              </a:ext>
            </a:extLst>
          </a:blip>
          <a:srcRect/>
          <a:stretch>
            <a:fillRect/>
          </a:stretch>
        </p:blipFill>
        <p:spPr bwMode="auto">
          <a:xfrm>
            <a:off x="1828800" y="762000"/>
            <a:ext cx="5638800" cy="5548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72" name="Text Box 3">
            <a:extLst>
              <a:ext uri="{FF2B5EF4-FFF2-40B4-BE49-F238E27FC236}">
                <a16:creationId xmlns="" xmlns:a16="http://schemas.microsoft.com/office/drawing/2014/main" id="{FAEF7E7D-F5D4-405F-9A6C-EF51FA6722EC}"/>
              </a:ext>
            </a:extLst>
          </p:cNvPr>
          <p:cNvSpPr txBox="1">
            <a:spLocks noChangeArrowheads="1"/>
          </p:cNvSpPr>
          <p:nvPr/>
        </p:nvSpPr>
        <p:spPr bwMode="auto">
          <a:xfrm>
            <a:off x="2743200" y="160338"/>
            <a:ext cx="3836988" cy="579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r>
              <a:rPr lang="en-US" altLang="en-US" sz="3200">
                <a:latin typeface="Arial" panose="020B0604020202020204" pitchFamily="34" charset="0"/>
              </a:rPr>
              <a:t>Discrete Transforms</a:t>
            </a:r>
          </a:p>
        </p:txBody>
      </p:sp>
    </p:spTree>
    <p:extLst>
      <p:ext uri="{BB962C8B-B14F-4D97-AF65-F5344CB8AC3E}">
        <p14:creationId xmlns="" xmlns:p14="http://schemas.microsoft.com/office/powerpoint/2010/main" val="38723255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5">
            <a:extLst>
              <a:ext uri="{FF2B5EF4-FFF2-40B4-BE49-F238E27FC236}">
                <a16:creationId xmlns="" xmlns:a16="http://schemas.microsoft.com/office/drawing/2014/main" id="{A0992085-2C0C-4575-9A9F-24E3EFDD3B29}"/>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B4FDCB8C-66A5-4676-B65A-BFDF7593FB89}" type="slidenum">
              <a:rPr lang="en-US" altLang="en-US" sz="1400"/>
              <a:pPr eaLnBrk="1" hangingPunct="1"/>
              <a:t>42</a:t>
            </a:fld>
            <a:endParaRPr lang="en-US" altLang="en-US" sz="1400"/>
          </a:p>
        </p:txBody>
      </p:sp>
      <p:pic>
        <p:nvPicPr>
          <p:cNvPr id="9219" name="Picture 2" descr="5">
            <a:extLst>
              <a:ext uri="{FF2B5EF4-FFF2-40B4-BE49-F238E27FC236}">
                <a16:creationId xmlns="" xmlns:a16="http://schemas.microsoft.com/office/drawing/2014/main" id="{9B6FAC14-24DB-4272-B107-1F699FB53F04}"/>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28600" y="990600"/>
            <a:ext cx="8686800" cy="4384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 name="Rectangle 2">
            <a:extLst>
              <a:ext uri="{FF2B5EF4-FFF2-40B4-BE49-F238E27FC236}">
                <a16:creationId xmlns="" xmlns:a16="http://schemas.microsoft.com/office/drawing/2014/main" id="{E6C2A467-14CA-45BA-B9C7-0C0ECBD5090F}"/>
              </a:ext>
            </a:extLst>
          </p:cNvPr>
          <p:cNvSpPr>
            <a:spLocks noGrp="1" noChangeArrowheads="1"/>
          </p:cNvSpPr>
          <p:nvPr>
            <p:ph type="title"/>
          </p:nvPr>
        </p:nvSpPr>
        <p:spPr>
          <a:xfrm>
            <a:off x="685800" y="0"/>
            <a:ext cx="7772400" cy="1143000"/>
          </a:xfrm>
        </p:spPr>
        <p:txBody>
          <a:bodyPr/>
          <a:lstStyle/>
          <a:p>
            <a:pPr eaLnBrk="1" hangingPunct="1"/>
            <a:r>
              <a:rPr lang="en-US" altLang="en-US" dirty="0" smtClean="0"/>
              <a:t>Inner product/projection</a:t>
            </a:r>
            <a:endParaRPr lang="en-US" altLang="en-US" dirty="0"/>
          </a:p>
        </p:txBody>
      </p:sp>
    </p:spTree>
    <p:extLst>
      <p:ext uri="{BB962C8B-B14F-4D97-AF65-F5344CB8AC3E}">
        <p14:creationId xmlns="" xmlns:p14="http://schemas.microsoft.com/office/powerpoint/2010/main" val="616487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5">
            <a:extLst>
              <a:ext uri="{FF2B5EF4-FFF2-40B4-BE49-F238E27FC236}">
                <a16:creationId xmlns="" xmlns:a16="http://schemas.microsoft.com/office/drawing/2014/main" id="{C74F5364-CB81-486D-B101-50B9F6CDAA51}"/>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E7C4CB26-EA9A-43E5-A07C-7324A5CC2BE6}" type="slidenum">
              <a:rPr lang="en-US" altLang="en-US" sz="1400"/>
              <a:pPr eaLnBrk="1" hangingPunct="1"/>
              <a:t>43</a:t>
            </a:fld>
            <a:endParaRPr lang="en-US" altLang="en-US" sz="1400"/>
          </a:p>
        </p:txBody>
      </p:sp>
      <p:sp>
        <p:nvSpPr>
          <p:cNvPr id="10243" name="Rectangle 2">
            <a:extLst>
              <a:ext uri="{FF2B5EF4-FFF2-40B4-BE49-F238E27FC236}">
                <a16:creationId xmlns="" xmlns:a16="http://schemas.microsoft.com/office/drawing/2014/main" id="{E6C2A467-14CA-45BA-B9C7-0C0ECBD5090F}"/>
              </a:ext>
            </a:extLst>
          </p:cNvPr>
          <p:cNvSpPr>
            <a:spLocks noGrp="1" noChangeArrowheads="1"/>
          </p:cNvSpPr>
          <p:nvPr>
            <p:ph type="title"/>
          </p:nvPr>
        </p:nvSpPr>
        <p:spPr>
          <a:xfrm>
            <a:off x="685800" y="0"/>
            <a:ext cx="7772400" cy="1143000"/>
          </a:xfrm>
        </p:spPr>
        <p:txBody>
          <a:bodyPr/>
          <a:lstStyle/>
          <a:p>
            <a:pPr eaLnBrk="1" hangingPunct="1"/>
            <a:r>
              <a:rPr lang="en-US" altLang="en-US" dirty="0"/>
              <a:t>Orthogonal functions</a:t>
            </a:r>
          </a:p>
        </p:txBody>
      </p:sp>
      <p:sp>
        <p:nvSpPr>
          <p:cNvPr id="10244" name="Rectangle 3">
            <a:extLst>
              <a:ext uri="{FF2B5EF4-FFF2-40B4-BE49-F238E27FC236}">
                <a16:creationId xmlns="" xmlns:a16="http://schemas.microsoft.com/office/drawing/2014/main" id="{DE924F62-FBDC-47DF-816F-BF733473D485}"/>
              </a:ext>
            </a:extLst>
          </p:cNvPr>
          <p:cNvSpPr>
            <a:spLocks noGrp="1" noChangeArrowheads="1"/>
          </p:cNvSpPr>
          <p:nvPr>
            <p:ph type="body" idx="1"/>
          </p:nvPr>
        </p:nvSpPr>
        <p:spPr>
          <a:xfrm>
            <a:off x="838200" y="1371600"/>
            <a:ext cx="7772400" cy="4495800"/>
          </a:xfrm>
        </p:spPr>
        <p:txBody>
          <a:bodyPr/>
          <a:lstStyle/>
          <a:p>
            <a:pPr eaLnBrk="1" hangingPunct="1"/>
            <a:r>
              <a:rPr lang="en-US" altLang="en-US" dirty="0"/>
              <a:t>A collection of functions {</a:t>
            </a:r>
            <a:r>
              <a:rPr lang="en-US" altLang="en-US" dirty="0" err="1">
                <a:cs typeface="Times New Roman" panose="02020603050405020304" pitchFamily="18" charset="0"/>
              </a:rPr>
              <a:t>Φ</a:t>
            </a:r>
            <a:r>
              <a:rPr lang="en-US" altLang="en-US" baseline="-25000" dirty="0" err="1">
                <a:cs typeface="Times New Roman" panose="02020603050405020304" pitchFamily="18" charset="0"/>
              </a:rPr>
              <a:t>i</a:t>
            </a:r>
            <a:r>
              <a:rPr lang="en-US" altLang="en-US" dirty="0">
                <a:cs typeface="Times New Roman" panose="02020603050405020304" pitchFamily="18" charset="0"/>
              </a:rPr>
              <a:t> | I=1,2,…}</a:t>
            </a:r>
          </a:p>
          <a:p>
            <a:pPr lvl="1" eaLnBrk="1" hangingPunct="1">
              <a:buFontTx/>
              <a:buNone/>
            </a:pPr>
            <a:r>
              <a:rPr lang="en-US" altLang="en-US" dirty="0"/>
              <a:t>Is said to be orthogonal if </a:t>
            </a:r>
          </a:p>
          <a:p>
            <a:pPr lvl="1" eaLnBrk="1" hangingPunct="1">
              <a:buFontTx/>
              <a:buNone/>
            </a:pPr>
            <a:endParaRPr lang="en-US" altLang="en-US" dirty="0"/>
          </a:p>
          <a:p>
            <a:pPr lvl="1" eaLnBrk="1" hangingPunct="1">
              <a:buFontTx/>
              <a:buNone/>
            </a:pPr>
            <a:endParaRPr lang="en-US" altLang="en-US" dirty="0"/>
          </a:p>
          <a:p>
            <a:pPr lvl="1" eaLnBrk="1" hangingPunct="1">
              <a:buFontTx/>
              <a:buNone/>
            </a:pPr>
            <a:endParaRPr lang="en-US" altLang="en-US" dirty="0"/>
          </a:p>
          <a:p>
            <a:pPr lvl="1" eaLnBrk="1" hangingPunct="1">
              <a:buFontTx/>
              <a:buNone/>
            </a:pPr>
            <a:r>
              <a:rPr lang="en-US" altLang="en-US" dirty="0"/>
              <a:t>Any function f(x) can be represented by the projections of the function </a:t>
            </a:r>
            <a:r>
              <a:rPr lang="en-US" altLang="en-US" b="1" dirty="0"/>
              <a:t>f </a:t>
            </a:r>
            <a:r>
              <a:rPr lang="en-US" altLang="en-US" dirty="0"/>
              <a:t>onto the orthogonal functions, {c</a:t>
            </a:r>
            <a:r>
              <a:rPr lang="en-US" altLang="en-US" baseline="-25000" dirty="0"/>
              <a:t>1,</a:t>
            </a:r>
            <a:r>
              <a:rPr lang="en-US" altLang="en-US" dirty="0"/>
              <a:t>c</a:t>
            </a:r>
            <a:r>
              <a:rPr lang="en-US" altLang="en-US" baseline="-25000" dirty="0"/>
              <a:t>2,</a:t>
            </a:r>
            <a:r>
              <a:rPr lang="en-US" altLang="en-US" dirty="0"/>
              <a:t>c</a:t>
            </a:r>
            <a:r>
              <a:rPr lang="en-US" altLang="en-US" baseline="-25000" dirty="0"/>
              <a:t>3,</a:t>
            </a:r>
            <a:r>
              <a:rPr lang="en-US" altLang="en-US" dirty="0"/>
              <a:t> ….} where </a:t>
            </a:r>
          </a:p>
        </p:txBody>
      </p:sp>
      <p:graphicFrame>
        <p:nvGraphicFramePr>
          <p:cNvPr id="10245" name="Object 4">
            <a:extLst>
              <a:ext uri="{FF2B5EF4-FFF2-40B4-BE49-F238E27FC236}">
                <a16:creationId xmlns="" xmlns:a16="http://schemas.microsoft.com/office/drawing/2014/main" id="{000A7582-9E35-4DF6-AA92-321668AB4986}"/>
              </a:ext>
            </a:extLst>
          </p:cNvPr>
          <p:cNvGraphicFramePr>
            <a:graphicFrameLocks noChangeAspect="1"/>
          </p:cNvGraphicFramePr>
          <p:nvPr>
            <p:extLst>
              <p:ext uri="{D42A27DB-BD31-4B8C-83A1-F6EECF244321}">
                <p14:modId xmlns="" xmlns:p14="http://schemas.microsoft.com/office/powerpoint/2010/main" val="3499120124"/>
              </p:ext>
            </p:extLst>
          </p:nvPr>
        </p:nvGraphicFramePr>
        <p:xfrm>
          <a:off x="1524000" y="2286000"/>
          <a:ext cx="7005638" cy="1328738"/>
        </p:xfrm>
        <a:graphic>
          <a:graphicData uri="http://schemas.openxmlformats.org/presentationml/2006/ole">
            <p:oleObj spid="_x0000_s429144" name="Bitmap Image" r:id="rId3" imgW="5477640" imgH="1038370" progId="PBrush">
              <p:embed/>
            </p:oleObj>
          </a:graphicData>
        </a:graphic>
      </p:graphicFrame>
      <p:graphicFrame>
        <p:nvGraphicFramePr>
          <p:cNvPr id="10246" name="Object 5">
            <a:extLst>
              <a:ext uri="{FF2B5EF4-FFF2-40B4-BE49-F238E27FC236}">
                <a16:creationId xmlns="" xmlns:a16="http://schemas.microsoft.com/office/drawing/2014/main" id="{329CD086-06AE-44A3-9918-2201FED1A0E7}"/>
              </a:ext>
            </a:extLst>
          </p:cNvPr>
          <p:cNvGraphicFramePr>
            <a:graphicFrameLocks noChangeAspect="1"/>
          </p:cNvGraphicFramePr>
          <p:nvPr>
            <p:extLst>
              <p:ext uri="{D42A27DB-BD31-4B8C-83A1-F6EECF244321}">
                <p14:modId xmlns="" xmlns:p14="http://schemas.microsoft.com/office/powerpoint/2010/main" val="2925348481"/>
              </p:ext>
            </p:extLst>
          </p:nvPr>
        </p:nvGraphicFramePr>
        <p:xfrm>
          <a:off x="1676400" y="5334000"/>
          <a:ext cx="3505200" cy="1352550"/>
        </p:xfrm>
        <a:graphic>
          <a:graphicData uri="http://schemas.openxmlformats.org/presentationml/2006/ole">
            <p:oleObj spid="_x0000_s429145" name="Bitmap Image" r:id="rId4" imgW="2838846" imgH="1095528" progId="PBrush">
              <p:embed/>
            </p:oleObj>
          </a:graphicData>
        </a:graphic>
      </p:graphicFrame>
      <p:graphicFrame>
        <p:nvGraphicFramePr>
          <p:cNvPr id="10247" name="Object 6">
            <a:extLst>
              <a:ext uri="{FF2B5EF4-FFF2-40B4-BE49-F238E27FC236}">
                <a16:creationId xmlns="" xmlns:a16="http://schemas.microsoft.com/office/drawing/2014/main" id="{3CA21A41-D966-44A6-92C2-482A8BCEDE05}"/>
              </a:ext>
            </a:extLst>
          </p:cNvPr>
          <p:cNvGraphicFramePr>
            <a:graphicFrameLocks noChangeAspect="1"/>
          </p:cNvGraphicFramePr>
          <p:nvPr/>
        </p:nvGraphicFramePr>
        <p:xfrm>
          <a:off x="5410200" y="5334000"/>
          <a:ext cx="3276600" cy="1347788"/>
        </p:xfrm>
        <a:graphic>
          <a:graphicData uri="http://schemas.openxmlformats.org/presentationml/2006/ole">
            <p:oleObj spid="_x0000_s429146" name="Bitmap Image" r:id="rId5" imgW="2572109" imgH="1057423" progId="PBrush">
              <p:embed/>
            </p:oleObj>
          </a:graphicData>
        </a:graphic>
      </p:graphicFrame>
    </p:spTree>
    <p:extLst>
      <p:ext uri="{BB962C8B-B14F-4D97-AF65-F5344CB8AC3E}">
        <p14:creationId xmlns="" xmlns:p14="http://schemas.microsoft.com/office/powerpoint/2010/main" val="2345320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5">
            <a:extLst>
              <a:ext uri="{FF2B5EF4-FFF2-40B4-BE49-F238E27FC236}">
                <a16:creationId xmlns="" xmlns:a16="http://schemas.microsoft.com/office/drawing/2014/main" id="{EEB641E9-F9FA-4D45-A3DD-8D9920297133}"/>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C669620E-89E3-4813-A6F2-C4D9B5C527EC}" type="slidenum">
              <a:rPr lang="en-US" altLang="en-US" sz="1400"/>
              <a:pPr eaLnBrk="1" hangingPunct="1"/>
              <a:t>44</a:t>
            </a:fld>
            <a:endParaRPr lang="en-US" altLang="en-US" sz="1400"/>
          </a:p>
        </p:txBody>
      </p:sp>
      <p:sp>
        <p:nvSpPr>
          <p:cNvPr id="11267" name="Rectangle 2">
            <a:extLst>
              <a:ext uri="{FF2B5EF4-FFF2-40B4-BE49-F238E27FC236}">
                <a16:creationId xmlns="" xmlns:a16="http://schemas.microsoft.com/office/drawing/2014/main" id="{B4B47389-F139-475E-8B84-6571F43E669F}"/>
              </a:ext>
            </a:extLst>
          </p:cNvPr>
          <p:cNvSpPr>
            <a:spLocks noGrp="1" noChangeArrowheads="1"/>
          </p:cNvSpPr>
          <p:nvPr>
            <p:ph type="title"/>
          </p:nvPr>
        </p:nvSpPr>
        <p:spPr>
          <a:xfrm>
            <a:off x="685800" y="381000"/>
            <a:ext cx="7772400" cy="1143000"/>
          </a:xfrm>
        </p:spPr>
        <p:txBody>
          <a:bodyPr>
            <a:normAutofit fontScale="90000"/>
          </a:bodyPr>
          <a:lstStyle/>
          <a:p>
            <a:pPr eaLnBrk="1" hangingPunct="1"/>
            <a:r>
              <a:rPr lang="en-US" altLang="en-US" dirty="0"/>
              <a:t>Orthogonal </a:t>
            </a:r>
            <a:r>
              <a:rPr lang="en-US" altLang="en-US" dirty="0" smtClean="0"/>
              <a:t>functions (contd..)</a:t>
            </a:r>
            <a:endParaRPr lang="en-US" altLang="en-US" dirty="0"/>
          </a:p>
        </p:txBody>
      </p:sp>
      <p:graphicFrame>
        <p:nvGraphicFramePr>
          <p:cNvPr id="11268" name="Object 3">
            <a:extLst>
              <a:ext uri="{FF2B5EF4-FFF2-40B4-BE49-F238E27FC236}">
                <a16:creationId xmlns="" xmlns:a16="http://schemas.microsoft.com/office/drawing/2014/main" id="{C192EA99-B82C-429C-B511-AA30F67FCA64}"/>
              </a:ext>
            </a:extLst>
          </p:cNvPr>
          <p:cNvGraphicFramePr>
            <a:graphicFrameLocks noChangeAspect="1"/>
          </p:cNvGraphicFramePr>
          <p:nvPr>
            <p:extLst>
              <p:ext uri="{D42A27DB-BD31-4B8C-83A1-F6EECF244321}">
                <p14:modId xmlns="" xmlns:p14="http://schemas.microsoft.com/office/powerpoint/2010/main" val="4253243758"/>
              </p:ext>
            </p:extLst>
          </p:nvPr>
        </p:nvGraphicFramePr>
        <p:xfrm>
          <a:off x="2209800" y="1752600"/>
          <a:ext cx="4208613" cy="763588"/>
        </p:xfrm>
        <a:graphic>
          <a:graphicData uri="http://schemas.openxmlformats.org/presentationml/2006/ole">
            <p:oleObj spid="_x0000_s428120" name="Bitmap Image" r:id="rId3" imgW="4514286" imgH="819048" progId="PBrush">
              <p:embed/>
            </p:oleObj>
          </a:graphicData>
        </a:graphic>
      </p:graphicFrame>
      <p:graphicFrame>
        <p:nvGraphicFramePr>
          <p:cNvPr id="11269" name="Object 4">
            <a:extLst>
              <a:ext uri="{FF2B5EF4-FFF2-40B4-BE49-F238E27FC236}">
                <a16:creationId xmlns="" xmlns:a16="http://schemas.microsoft.com/office/drawing/2014/main" id="{82C94C06-E6D7-4A83-9E1C-125412A6186A}"/>
              </a:ext>
            </a:extLst>
          </p:cNvPr>
          <p:cNvGraphicFramePr>
            <a:graphicFrameLocks noChangeAspect="1"/>
          </p:cNvGraphicFramePr>
          <p:nvPr>
            <p:extLst>
              <p:ext uri="{D42A27DB-BD31-4B8C-83A1-F6EECF244321}">
                <p14:modId xmlns="" xmlns:p14="http://schemas.microsoft.com/office/powerpoint/2010/main" val="2055365222"/>
              </p:ext>
            </p:extLst>
          </p:nvPr>
        </p:nvGraphicFramePr>
        <p:xfrm>
          <a:off x="2209800" y="2819400"/>
          <a:ext cx="4038600" cy="744617"/>
        </p:xfrm>
        <a:graphic>
          <a:graphicData uri="http://schemas.openxmlformats.org/presentationml/2006/ole">
            <p:oleObj spid="_x0000_s428121" name="Bitmap Image" r:id="rId4" imgW="3352381" imgH="619211" progId="PBrush">
              <p:embed/>
            </p:oleObj>
          </a:graphicData>
        </a:graphic>
      </p:graphicFrame>
      <p:graphicFrame>
        <p:nvGraphicFramePr>
          <p:cNvPr id="11270" name="Object 5">
            <a:extLst>
              <a:ext uri="{FF2B5EF4-FFF2-40B4-BE49-F238E27FC236}">
                <a16:creationId xmlns="" xmlns:a16="http://schemas.microsoft.com/office/drawing/2014/main" id="{1E6FE830-AAC7-4196-82FE-D86E29DFC3B3}"/>
              </a:ext>
            </a:extLst>
          </p:cNvPr>
          <p:cNvGraphicFramePr>
            <a:graphicFrameLocks noChangeAspect="1"/>
          </p:cNvGraphicFramePr>
          <p:nvPr>
            <p:extLst>
              <p:ext uri="{D42A27DB-BD31-4B8C-83A1-F6EECF244321}">
                <p14:modId xmlns="" xmlns:p14="http://schemas.microsoft.com/office/powerpoint/2010/main" val="3641341294"/>
              </p:ext>
            </p:extLst>
          </p:nvPr>
        </p:nvGraphicFramePr>
        <p:xfrm>
          <a:off x="1219200" y="4267201"/>
          <a:ext cx="6084301" cy="1752600"/>
        </p:xfrm>
        <a:graphic>
          <a:graphicData uri="http://schemas.openxmlformats.org/presentationml/2006/ole">
            <p:oleObj spid="_x0000_s428122" name="Bitmap Image" r:id="rId5" imgW="5952381" imgH="1714739" progId="PBrush">
              <p:embed/>
            </p:oleObj>
          </a:graphicData>
        </a:graphic>
      </p:graphicFrame>
    </p:spTree>
    <p:extLst>
      <p:ext uri="{BB962C8B-B14F-4D97-AF65-F5344CB8AC3E}">
        <p14:creationId xmlns="" xmlns:p14="http://schemas.microsoft.com/office/powerpoint/2010/main" val="24594308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5">
            <a:extLst>
              <a:ext uri="{FF2B5EF4-FFF2-40B4-BE49-F238E27FC236}">
                <a16:creationId xmlns="" xmlns:a16="http://schemas.microsoft.com/office/drawing/2014/main" id="{7F93E88B-44D0-41D5-9409-970EEF337CC5}"/>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7B0D1861-B487-43D1-8FBD-B2EDD708C954}" type="slidenum">
              <a:rPr lang="en-US" altLang="en-US" sz="1400"/>
              <a:pPr eaLnBrk="1" hangingPunct="1"/>
              <a:t>45</a:t>
            </a:fld>
            <a:endParaRPr lang="en-US" altLang="en-US" sz="1400"/>
          </a:p>
        </p:txBody>
      </p:sp>
      <p:sp>
        <p:nvSpPr>
          <p:cNvPr id="12291" name="Rectangle 2">
            <a:extLst>
              <a:ext uri="{FF2B5EF4-FFF2-40B4-BE49-F238E27FC236}">
                <a16:creationId xmlns="" xmlns:a16="http://schemas.microsoft.com/office/drawing/2014/main" id="{D46F8506-3398-459C-9923-F31A38479BEF}"/>
              </a:ext>
            </a:extLst>
          </p:cNvPr>
          <p:cNvSpPr>
            <a:spLocks noGrp="1" noChangeArrowheads="1"/>
          </p:cNvSpPr>
          <p:nvPr>
            <p:ph type="body" idx="1"/>
          </p:nvPr>
        </p:nvSpPr>
        <p:spPr>
          <a:xfrm>
            <a:off x="762000" y="1524000"/>
            <a:ext cx="7924800" cy="4572000"/>
          </a:xfrm>
        </p:spPr>
        <p:txBody>
          <a:bodyPr>
            <a:normAutofit fontScale="70000" lnSpcReduction="20000"/>
          </a:bodyPr>
          <a:lstStyle/>
          <a:p>
            <a:r>
              <a:rPr lang="en-US" altLang="en-US" sz="2800" dirty="0">
                <a:latin typeface="Arial" panose="020B0604020202020204" pitchFamily="34" charset="0"/>
              </a:rPr>
              <a:t>The general form of the transformation equation, assuming an N x N image, is given by:</a:t>
            </a:r>
            <a:r>
              <a:rPr lang="en-US" altLang="en-US" sz="2800" dirty="0"/>
              <a:t> </a:t>
            </a:r>
          </a:p>
          <a:p>
            <a:pPr eaLnBrk="1" hangingPunct="1">
              <a:buFont typeface="Wingdings" panose="05000000000000000000" pitchFamily="2" charset="2"/>
              <a:buChar char="ü"/>
            </a:pPr>
            <a:endParaRPr lang="en-US" altLang="en-US" sz="2800" dirty="0"/>
          </a:p>
          <a:p>
            <a:pPr eaLnBrk="1" hangingPunct="1">
              <a:buFont typeface="Wingdings" panose="05000000000000000000" pitchFamily="2" charset="2"/>
              <a:buChar char="ü"/>
            </a:pPr>
            <a:endParaRPr lang="en-US" altLang="en-US" sz="2800" dirty="0"/>
          </a:p>
          <a:p>
            <a:pPr eaLnBrk="1" hangingPunct="1">
              <a:buFont typeface="Wingdings" panose="05000000000000000000" pitchFamily="2" charset="2"/>
              <a:buChar char="ü"/>
            </a:pPr>
            <a:endParaRPr lang="en-US" altLang="en-US" sz="2800" dirty="0"/>
          </a:p>
          <a:p>
            <a:pPr eaLnBrk="1" hangingPunct="1">
              <a:buFontTx/>
              <a:buNone/>
            </a:pPr>
            <a:endParaRPr lang="en-US" altLang="en-US" sz="2800" dirty="0">
              <a:latin typeface="Arial" panose="020B0604020202020204" pitchFamily="34" charset="0"/>
            </a:endParaRPr>
          </a:p>
          <a:p>
            <a:pPr lvl="1"/>
            <a:r>
              <a:rPr lang="en-US" altLang="en-US" dirty="0" smtClean="0">
                <a:latin typeface="Arial" panose="020B0604020202020204" pitchFamily="34" charset="0"/>
              </a:rPr>
              <a:t>Where </a:t>
            </a:r>
            <a:r>
              <a:rPr lang="en-US" altLang="en-US" i="1" dirty="0" smtClean="0">
                <a:latin typeface="Arial" panose="020B0604020202020204" pitchFamily="34" charset="0"/>
              </a:rPr>
              <a:t>u</a:t>
            </a:r>
            <a:r>
              <a:rPr lang="en-US" altLang="en-US" dirty="0" smtClean="0">
                <a:latin typeface="Arial" panose="020B0604020202020204" pitchFamily="34" charset="0"/>
              </a:rPr>
              <a:t> </a:t>
            </a:r>
            <a:r>
              <a:rPr lang="en-US" altLang="en-US" dirty="0">
                <a:latin typeface="Arial" panose="020B0604020202020204" pitchFamily="34" charset="0"/>
              </a:rPr>
              <a:t>and </a:t>
            </a:r>
            <a:r>
              <a:rPr lang="en-US" altLang="en-US" i="1" dirty="0">
                <a:latin typeface="Arial" panose="020B0604020202020204" pitchFamily="34" charset="0"/>
              </a:rPr>
              <a:t>v</a:t>
            </a:r>
            <a:r>
              <a:rPr lang="en-US" altLang="en-US" dirty="0">
                <a:latin typeface="Arial" panose="020B0604020202020204" pitchFamily="34" charset="0"/>
              </a:rPr>
              <a:t> are the frequency domain variables, </a:t>
            </a:r>
            <a:r>
              <a:rPr lang="en-US" altLang="en-US" i="1" dirty="0" smtClean="0">
                <a:latin typeface="Arial" panose="020B0604020202020204" pitchFamily="34" charset="0"/>
              </a:rPr>
              <a:t>k</a:t>
            </a:r>
            <a:r>
              <a:rPr lang="en-US" altLang="en-US" dirty="0" smtClean="0">
                <a:latin typeface="Arial" panose="020B0604020202020204" pitchFamily="34" charset="0"/>
              </a:rPr>
              <a:t> </a:t>
            </a:r>
            <a:r>
              <a:rPr lang="en-US" altLang="en-US" dirty="0">
                <a:latin typeface="Arial" panose="020B0604020202020204" pitchFamily="34" charset="0"/>
              </a:rPr>
              <a:t>is a constant that is transform dependent, </a:t>
            </a:r>
            <a:r>
              <a:rPr lang="en-US" altLang="en-US" i="1" dirty="0" smtClean="0">
                <a:latin typeface="Arial" panose="020B0604020202020204" pitchFamily="34" charset="0"/>
              </a:rPr>
              <a:t>T(u</a:t>
            </a:r>
            <a:r>
              <a:rPr lang="en-US" altLang="en-US" i="1" dirty="0">
                <a:latin typeface="Arial" panose="020B0604020202020204" pitchFamily="34" charset="0"/>
              </a:rPr>
              <a:t>, v)</a:t>
            </a:r>
            <a:r>
              <a:rPr lang="en-US" altLang="en-US" dirty="0">
                <a:latin typeface="Arial" panose="020B0604020202020204" pitchFamily="34" charset="0"/>
              </a:rPr>
              <a:t> are the transform coefficients, </a:t>
            </a:r>
            <a:r>
              <a:rPr lang="en-US" altLang="en-US" dirty="0" smtClean="0">
                <a:latin typeface="Arial" panose="020B0604020202020204" pitchFamily="34" charset="0"/>
              </a:rPr>
              <a:t>and </a:t>
            </a:r>
            <a:r>
              <a:rPr lang="en-US" altLang="en-US" i="1" dirty="0">
                <a:latin typeface="Arial" panose="020B0604020202020204" pitchFamily="34" charset="0"/>
              </a:rPr>
              <a:t>B(r, c; u, v)</a:t>
            </a:r>
            <a:r>
              <a:rPr lang="en-US" altLang="en-US" dirty="0">
                <a:latin typeface="Arial" panose="020B0604020202020204" pitchFamily="34" charset="0"/>
              </a:rPr>
              <a:t> correspond to the basis images </a:t>
            </a:r>
            <a:endParaRPr lang="en-US" altLang="en-US" dirty="0" smtClean="0">
              <a:latin typeface="Arial" panose="020B0604020202020204" pitchFamily="34" charset="0"/>
            </a:endParaRPr>
          </a:p>
          <a:p>
            <a:pPr eaLnBrk="1" hangingPunct="1">
              <a:buFontTx/>
              <a:buNone/>
            </a:pPr>
            <a:endParaRPr lang="en-US" altLang="en-US" sz="2800" dirty="0" smtClean="0">
              <a:latin typeface="Arial" panose="020B0604020202020204" pitchFamily="34" charset="0"/>
            </a:endParaRPr>
          </a:p>
          <a:p>
            <a:r>
              <a:rPr lang="en-US" altLang="en-US" sz="2900" dirty="0">
                <a:latin typeface="Arial" panose="020B0604020202020204" pitchFamily="34" charset="0"/>
              </a:rPr>
              <a:t>The lowest spatial frequency, called the zero frequency term ( DC term), corresponds to an image with a constant value </a:t>
            </a:r>
          </a:p>
          <a:p>
            <a:pPr>
              <a:buNone/>
            </a:pPr>
            <a:endParaRPr lang="en-US" altLang="en-US" sz="2900" dirty="0">
              <a:latin typeface="Arial" panose="020B0604020202020204" pitchFamily="34" charset="0"/>
            </a:endParaRPr>
          </a:p>
          <a:p>
            <a:r>
              <a:rPr lang="en-US" altLang="en-US" sz="2900" dirty="0">
                <a:latin typeface="Arial" panose="020B0604020202020204" pitchFamily="34" charset="0"/>
              </a:rPr>
              <a:t>The notation B(r, c; u, v) defines a set of basis images, corresponding to each different value for u and v, and the size of each is r by c </a:t>
            </a:r>
          </a:p>
          <a:p>
            <a:pPr eaLnBrk="1" hangingPunct="1">
              <a:buFontTx/>
              <a:buNone/>
            </a:pPr>
            <a:endParaRPr lang="en-US" altLang="en-US" sz="2800" dirty="0"/>
          </a:p>
        </p:txBody>
      </p:sp>
      <p:pic>
        <p:nvPicPr>
          <p:cNvPr id="12292" name="Picture 3" descr="5(Transformationeq)">
            <a:extLst>
              <a:ext uri="{FF2B5EF4-FFF2-40B4-BE49-F238E27FC236}">
                <a16:creationId xmlns="" xmlns:a16="http://schemas.microsoft.com/office/drawing/2014/main" id="{B88F8528-CB86-4A89-8DD5-38EBED659113}"/>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600200" y="2057400"/>
            <a:ext cx="4800600" cy="1144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 xmlns:a16="http://schemas.microsoft.com/office/drawing/2014/main" id="{E6C2A467-14CA-45BA-B9C7-0C0ECBD5090F}"/>
              </a:ext>
            </a:extLst>
          </p:cNvPr>
          <p:cNvSpPr>
            <a:spLocks noGrp="1" noChangeArrowheads="1"/>
          </p:cNvSpPr>
          <p:nvPr>
            <p:ph type="title"/>
          </p:nvPr>
        </p:nvSpPr>
        <p:spPr>
          <a:xfrm>
            <a:off x="762000" y="381000"/>
            <a:ext cx="7772400" cy="1143000"/>
          </a:xfrm>
        </p:spPr>
        <p:txBody>
          <a:bodyPr>
            <a:normAutofit fontScale="90000"/>
          </a:bodyPr>
          <a:lstStyle/>
          <a:p>
            <a:pPr eaLnBrk="1" hangingPunct="1"/>
            <a:r>
              <a:rPr lang="en-US" altLang="en-US" dirty="0" smtClean="0"/>
              <a:t>Transformation equation for image</a:t>
            </a:r>
            <a:endParaRPr lang="en-US" altLang="en-US" dirty="0"/>
          </a:p>
        </p:txBody>
      </p:sp>
    </p:spTree>
    <p:extLst>
      <p:ext uri="{BB962C8B-B14F-4D97-AF65-F5344CB8AC3E}">
        <p14:creationId xmlns="" xmlns:p14="http://schemas.microsoft.com/office/powerpoint/2010/main" val="28620663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5">
            <a:extLst>
              <a:ext uri="{FF2B5EF4-FFF2-40B4-BE49-F238E27FC236}">
                <a16:creationId xmlns="" xmlns:a16="http://schemas.microsoft.com/office/drawing/2014/main" id="{E75EB442-357D-4BCD-B082-9C6AEBFFA1B2}"/>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28FFC5AF-DC1E-45D9-8194-F5CE402C9BC9}" type="slidenum">
              <a:rPr lang="en-US" altLang="en-US" sz="1400"/>
              <a:pPr eaLnBrk="1" hangingPunct="1"/>
              <a:t>46</a:t>
            </a:fld>
            <a:endParaRPr lang="en-US" altLang="en-US" sz="1400"/>
          </a:p>
        </p:txBody>
      </p:sp>
      <p:sp>
        <p:nvSpPr>
          <p:cNvPr id="13315" name="Rectangle 2">
            <a:extLst>
              <a:ext uri="{FF2B5EF4-FFF2-40B4-BE49-F238E27FC236}">
                <a16:creationId xmlns="" xmlns:a16="http://schemas.microsoft.com/office/drawing/2014/main" id="{417EA146-FEF2-461D-ABEA-4797B83485F0}"/>
              </a:ext>
            </a:extLst>
          </p:cNvPr>
          <p:cNvSpPr>
            <a:spLocks noGrp="1" noChangeArrowheads="1"/>
          </p:cNvSpPr>
          <p:nvPr>
            <p:ph type="body" idx="1"/>
          </p:nvPr>
        </p:nvSpPr>
        <p:spPr>
          <a:xfrm>
            <a:off x="685800" y="2057400"/>
            <a:ext cx="8001000" cy="4038600"/>
          </a:xfrm>
        </p:spPr>
        <p:txBody>
          <a:bodyPr>
            <a:normAutofit lnSpcReduction="10000"/>
          </a:bodyPr>
          <a:lstStyle/>
          <a:p>
            <a:pPr>
              <a:lnSpc>
                <a:spcPct val="80000"/>
              </a:lnSpc>
            </a:pPr>
            <a:r>
              <a:rPr lang="en-US" altLang="en-US" dirty="0">
                <a:latin typeface="Arial" panose="020B0604020202020204" pitchFamily="34" charset="0"/>
              </a:rPr>
              <a:t>Basis images should be </a:t>
            </a:r>
            <a:r>
              <a:rPr lang="en-US" altLang="en-US" b="1" i="1" dirty="0">
                <a:latin typeface="Arial" panose="020B0604020202020204" pitchFamily="34" charset="0"/>
              </a:rPr>
              <a:t>orthogonal</a:t>
            </a:r>
            <a:r>
              <a:rPr lang="en-US" altLang="en-US" dirty="0">
                <a:latin typeface="Arial" panose="020B0604020202020204" pitchFamily="34" charset="0"/>
              </a:rPr>
              <a:t> and </a:t>
            </a:r>
            <a:r>
              <a:rPr lang="en-US" altLang="en-US" b="1" i="1" dirty="0">
                <a:latin typeface="Arial" panose="020B0604020202020204" pitchFamily="34" charset="0"/>
              </a:rPr>
              <a:t>orthonormal</a:t>
            </a:r>
          </a:p>
          <a:p>
            <a:pPr eaLnBrk="1" hangingPunct="1">
              <a:lnSpc>
                <a:spcPct val="80000"/>
              </a:lnSpc>
              <a:buFont typeface="Wingdings" panose="05000000000000000000" pitchFamily="2" charset="2"/>
              <a:buNone/>
            </a:pPr>
            <a:endParaRPr lang="en-US" altLang="en-US" sz="2800" b="1" i="1" dirty="0">
              <a:latin typeface="Arial" panose="020B0604020202020204" pitchFamily="34" charset="0"/>
            </a:endParaRPr>
          </a:p>
          <a:p>
            <a:pPr>
              <a:lnSpc>
                <a:spcPct val="80000"/>
              </a:lnSpc>
            </a:pPr>
            <a:r>
              <a:rPr lang="en-US" altLang="en-US" b="1" i="1" dirty="0">
                <a:latin typeface="Arial" panose="020B0604020202020204" pitchFamily="34" charset="0"/>
              </a:rPr>
              <a:t>Orthogonal basis images</a:t>
            </a:r>
            <a:r>
              <a:rPr lang="en-US" altLang="en-US" dirty="0">
                <a:latin typeface="Arial" panose="020B0604020202020204" pitchFamily="34" charset="0"/>
              </a:rPr>
              <a:t> </a:t>
            </a:r>
          </a:p>
          <a:p>
            <a:pPr lvl="1">
              <a:lnSpc>
                <a:spcPct val="80000"/>
              </a:lnSpc>
              <a:buSzPct val="30000"/>
            </a:pPr>
            <a:r>
              <a:rPr lang="en-US" altLang="en-US" dirty="0">
                <a:latin typeface="Arial" panose="020B0604020202020204" pitchFamily="34" charset="0"/>
              </a:rPr>
              <a:t>Have vector inner products equal to zero </a:t>
            </a:r>
          </a:p>
          <a:p>
            <a:pPr lvl="1">
              <a:lnSpc>
                <a:spcPct val="80000"/>
              </a:lnSpc>
              <a:buSzPct val="30000"/>
            </a:pPr>
            <a:r>
              <a:rPr lang="en-US" altLang="en-US" dirty="0">
                <a:latin typeface="Arial" panose="020B0604020202020204" pitchFamily="34" charset="0"/>
              </a:rPr>
              <a:t>Have nothing in common</a:t>
            </a:r>
          </a:p>
          <a:p>
            <a:pPr lvl="1">
              <a:lnSpc>
                <a:spcPct val="80000"/>
              </a:lnSpc>
              <a:buSzPct val="30000"/>
            </a:pPr>
            <a:r>
              <a:rPr lang="en-US" altLang="en-US" dirty="0">
                <a:latin typeface="Arial" panose="020B0604020202020204" pitchFamily="34" charset="0"/>
              </a:rPr>
              <a:t>Are uncorrelated</a:t>
            </a:r>
          </a:p>
          <a:p>
            <a:pPr lvl="1">
              <a:lnSpc>
                <a:spcPct val="80000"/>
              </a:lnSpc>
              <a:buSzPct val="30000"/>
            </a:pPr>
            <a:r>
              <a:rPr lang="en-US" altLang="en-US" dirty="0">
                <a:latin typeface="Arial" panose="020B0604020202020204" pitchFamily="34" charset="0"/>
              </a:rPr>
              <a:t>Remove redundant information </a:t>
            </a:r>
          </a:p>
          <a:p>
            <a:pPr eaLnBrk="1" hangingPunct="1">
              <a:lnSpc>
                <a:spcPct val="80000"/>
              </a:lnSpc>
              <a:buSzPct val="30000"/>
              <a:buFont typeface="Wingdings" panose="05000000000000000000" pitchFamily="2" charset="2"/>
              <a:buNone/>
            </a:pPr>
            <a:endParaRPr lang="en-US" altLang="en-US" sz="2800" dirty="0">
              <a:latin typeface="Arial" panose="020B0604020202020204" pitchFamily="34" charset="0"/>
            </a:endParaRPr>
          </a:p>
          <a:p>
            <a:pPr>
              <a:lnSpc>
                <a:spcPct val="80000"/>
              </a:lnSpc>
            </a:pPr>
            <a:r>
              <a:rPr lang="en-US" altLang="en-US" b="1" i="1" dirty="0">
                <a:latin typeface="Arial" panose="020B0604020202020204" pitchFamily="34" charset="0"/>
              </a:rPr>
              <a:t>Orthonormal basis images</a:t>
            </a:r>
            <a:r>
              <a:rPr lang="en-US" altLang="en-US" dirty="0">
                <a:latin typeface="Arial" panose="020B0604020202020204" pitchFamily="34" charset="0"/>
              </a:rPr>
              <a:t> </a:t>
            </a:r>
          </a:p>
          <a:p>
            <a:pPr lvl="1">
              <a:lnSpc>
                <a:spcPct val="80000"/>
              </a:lnSpc>
              <a:buFontTx/>
              <a:buChar char="•"/>
            </a:pPr>
            <a:r>
              <a:rPr lang="en-US" altLang="en-US" dirty="0">
                <a:latin typeface="Arial" panose="020B0604020202020204" pitchFamily="34" charset="0"/>
              </a:rPr>
              <a:t>Are orthogonal and have magnitudes of one</a:t>
            </a:r>
            <a:endParaRPr lang="en-US" altLang="en-US" dirty="0"/>
          </a:p>
          <a:p>
            <a:pPr eaLnBrk="1" hangingPunct="1">
              <a:lnSpc>
                <a:spcPct val="80000"/>
              </a:lnSpc>
              <a:buFontTx/>
              <a:buNone/>
            </a:pPr>
            <a:endParaRPr lang="en-US" altLang="en-US" sz="2800" dirty="0"/>
          </a:p>
        </p:txBody>
      </p:sp>
      <p:sp>
        <p:nvSpPr>
          <p:cNvPr id="4" name="Rectangle 2">
            <a:extLst>
              <a:ext uri="{FF2B5EF4-FFF2-40B4-BE49-F238E27FC236}">
                <a16:creationId xmlns="" xmlns:a16="http://schemas.microsoft.com/office/drawing/2014/main" id="{E6C2A467-14CA-45BA-B9C7-0C0ECBD5090F}"/>
              </a:ext>
            </a:extLst>
          </p:cNvPr>
          <p:cNvSpPr>
            <a:spLocks noGrp="1" noChangeArrowheads="1"/>
          </p:cNvSpPr>
          <p:nvPr>
            <p:ph type="title"/>
          </p:nvPr>
        </p:nvSpPr>
        <p:spPr>
          <a:xfrm>
            <a:off x="685800" y="228600"/>
            <a:ext cx="7772400" cy="1143000"/>
          </a:xfrm>
        </p:spPr>
        <p:txBody>
          <a:bodyPr/>
          <a:lstStyle/>
          <a:p>
            <a:pPr eaLnBrk="1" hangingPunct="1"/>
            <a:r>
              <a:rPr lang="en-US" altLang="en-US" dirty="0" smtClean="0"/>
              <a:t>Basis image</a:t>
            </a:r>
            <a:endParaRPr lang="en-US" altLang="en-US" dirty="0"/>
          </a:p>
        </p:txBody>
      </p:sp>
    </p:spTree>
    <p:extLst>
      <p:ext uri="{BB962C8B-B14F-4D97-AF65-F5344CB8AC3E}">
        <p14:creationId xmlns="" xmlns:p14="http://schemas.microsoft.com/office/powerpoint/2010/main" val="10526294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5">
            <a:extLst>
              <a:ext uri="{FF2B5EF4-FFF2-40B4-BE49-F238E27FC236}">
                <a16:creationId xmlns="" xmlns:a16="http://schemas.microsoft.com/office/drawing/2014/main" id="{619A13E4-3F29-48FA-A4C8-8B6162EB69F4}"/>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54B31411-A8A2-4E1D-8584-F291633D2776}" type="slidenum">
              <a:rPr lang="en-US" altLang="en-US" sz="1400"/>
              <a:pPr eaLnBrk="1" hangingPunct="1"/>
              <a:t>47</a:t>
            </a:fld>
            <a:endParaRPr lang="en-US" altLang="en-US" sz="1400"/>
          </a:p>
        </p:txBody>
      </p:sp>
      <p:pic>
        <p:nvPicPr>
          <p:cNvPr id="15363" name="Picture 2" descr="Fig5">
            <a:extLst>
              <a:ext uri="{FF2B5EF4-FFF2-40B4-BE49-F238E27FC236}">
                <a16:creationId xmlns="" xmlns:a16="http://schemas.microsoft.com/office/drawing/2014/main" id="{3A7AB8CF-EDE2-4ACA-BAE3-9330467375F5}"/>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38200" y="685800"/>
            <a:ext cx="6858000" cy="6035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356705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5">
            <a:extLst>
              <a:ext uri="{FF2B5EF4-FFF2-40B4-BE49-F238E27FC236}">
                <a16:creationId xmlns="" xmlns:a16="http://schemas.microsoft.com/office/drawing/2014/main" id="{2B4A2DEF-F558-45F7-83CF-B0DF28CAAC1B}"/>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67D34957-BDDA-4144-BCE6-704B023CED15}" type="slidenum">
              <a:rPr lang="en-US" altLang="en-US" sz="1400"/>
              <a:pPr eaLnBrk="1" hangingPunct="1"/>
              <a:t>48</a:t>
            </a:fld>
            <a:endParaRPr lang="en-US" altLang="en-US" sz="1400"/>
          </a:p>
        </p:txBody>
      </p:sp>
      <p:sp>
        <p:nvSpPr>
          <p:cNvPr id="16387" name="Rectangle 2">
            <a:extLst>
              <a:ext uri="{FF2B5EF4-FFF2-40B4-BE49-F238E27FC236}">
                <a16:creationId xmlns="" xmlns:a16="http://schemas.microsoft.com/office/drawing/2014/main" id="{E235C1C4-3B15-4644-98F7-4B8D6D8E83CF}"/>
              </a:ext>
            </a:extLst>
          </p:cNvPr>
          <p:cNvSpPr>
            <a:spLocks noGrp="1" noChangeArrowheads="1"/>
          </p:cNvSpPr>
          <p:nvPr>
            <p:ph type="body" idx="1"/>
          </p:nvPr>
        </p:nvSpPr>
        <p:spPr>
          <a:xfrm>
            <a:off x="457200" y="1295400"/>
            <a:ext cx="8229600" cy="4953000"/>
          </a:xfrm>
        </p:spPr>
        <p:txBody>
          <a:bodyPr/>
          <a:lstStyle/>
          <a:p>
            <a:pPr eaLnBrk="1" hangingPunct="1">
              <a:buFont typeface="Wingdings" panose="05000000000000000000" pitchFamily="2" charset="2"/>
              <a:buChar char="ü"/>
            </a:pPr>
            <a:r>
              <a:rPr lang="en-US" altLang="en-US" dirty="0">
                <a:latin typeface="Arial" panose="020B0604020202020204" pitchFamily="34" charset="0"/>
              </a:rPr>
              <a:t>The transform coefficients, </a:t>
            </a:r>
            <a:r>
              <a:rPr lang="en-US" altLang="en-US" i="1" dirty="0">
                <a:latin typeface="Arial" panose="020B0604020202020204" pitchFamily="34" charset="0"/>
              </a:rPr>
              <a:t>T(</a:t>
            </a:r>
            <a:r>
              <a:rPr lang="en-US" altLang="en-US" i="1" dirty="0" err="1">
                <a:latin typeface="Arial" panose="020B0604020202020204" pitchFamily="34" charset="0"/>
              </a:rPr>
              <a:t>u,v</a:t>
            </a:r>
            <a:r>
              <a:rPr lang="en-US" altLang="en-US" i="1" dirty="0">
                <a:latin typeface="Arial" panose="020B0604020202020204" pitchFamily="34" charset="0"/>
              </a:rPr>
              <a:t>)</a:t>
            </a:r>
            <a:r>
              <a:rPr lang="en-US" altLang="en-US" dirty="0">
                <a:latin typeface="Arial" panose="020B0604020202020204" pitchFamily="34" charset="0"/>
              </a:rPr>
              <a:t>, are the projections of </a:t>
            </a:r>
            <a:r>
              <a:rPr lang="en-US" altLang="en-US" i="1" dirty="0"/>
              <a:t>I(</a:t>
            </a:r>
            <a:r>
              <a:rPr lang="en-US" altLang="en-US" i="1" dirty="0" err="1"/>
              <a:t>r,c</a:t>
            </a:r>
            <a:r>
              <a:rPr lang="en-US" altLang="en-US" i="1" dirty="0"/>
              <a:t>)</a:t>
            </a:r>
            <a:r>
              <a:rPr lang="en-US" altLang="en-US" dirty="0">
                <a:latin typeface="Arial" panose="020B0604020202020204" pitchFamily="34" charset="0"/>
              </a:rPr>
              <a:t> onto each </a:t>
            </a:r>
            <a:r>
              <a:rPr lang="en-US" altLang="en-US" i="1" dirty="0">
                <a:latin typeface="Arial" panose="020B0604020202020204" pitchFamily="34" charset="0"/>
              </a:rPr>
              <a:t>B(</a:t>
            </a:r>
            <a:r>
              <a:rPr lang="en-US" altLang="en-US" i="1" dirty="0" err="1">
                <a:latin typeface="Arial" panose="020B0604020202020204" pitchFamily="34" charset="0"/>
              </a:rPr>
              <a:t>u,v</a:t>
            </a:r>
            <a:r>
              <a:rPr lang="en-US" altLang="en-US" i="1" dirty="0">
                <a:latin typeface="Arial" panose="020B0604020202020204" pitchFamily="34" charset="0"/>
              </a:rPr>
              <a:t>)</a:t>
            </a:r>
            <a:r>
              <a:rPr lang="en-US" altLang="en-US" dirty="0">
                <a:latin typeface="Arial" panose="020B0604020202020204" pitchFamily="34" charset="0"/>
              </a:rPr>
              <a:t> </a:t>
            </a:r>
          </a:p>
          <a:p>
            <a:pPr eaLnBrk="1" hangingPunct="1">
              <a:buFont typeface="Wingdings" panose="05000000000000000000" pitchFamily="2" charset="2"/>
              <a:buNone/>
            </a:pPr>
            <a:endParaRPr lang="en-US" altLang="en-US" sz="2000" dirty="0">
              <a:latin typeface="Arial" panose="020B0604020202020204" pitchFamily="34" charset="0"/>
            </a:endParaRPr>
          </a:p>
          <a:p>
            <a:pPr eaLnBrk="1" hangingPunct="1">
              <a:buFont typeface="Wingdings" panose="05000000000000000000" pitchFamily="2" charset="2"/>
              <a:buChar char="ü"/>
            </a:pPr>
            <a:r>
              <a:rPr lang="en-US" altLang="en-US" dirty="0">
                <a:latin typeface="Arial" panose="020B0604020202020204" pitchFamily="34" charset="0"/>
              </a:rPr>
              <a:t>These coefficients tell us how similar the image is to the basis image; the more alike they are, the bigger the coefficient </a:t>
            </a:r>
          </a:p>
          <a:p>
            <a:pPr eaLnBrk="1" hangingPunct="1">
              <a:buFont typeface="Wingdings" panose="05000000000000000000" pitchFamily="2" charset="2"/>
              <a:buNone/>
            </a:pPr>
            <a:endParaRPr lang="en-US" altLang="en-US" sz="2000" dirty="0">
              <a:latin typeface="Arial" panose="020B0604020202020204" pitchFamily="34" charset="0"/>
            </a:endParaRPr>
          </a:p>
          <a:p>
            <a:pPr eaLnBrk="1" hangingPunct="1">
              <a:buFont typeface="Wingdings" panose="05000000000000000000" pitchFamily="2" charset="2"/>
              <a:buChar char="ü"/>
            </a:pPr>
            <a:r>
              <a:rPr lang="en-US" altLang="en-US" dirty="0">
                <a:latin typeface="Arial" panose="020B0604020202020204" pitchFamily="34" charset="0"/>
              </a:rPr>
              <a:t>This transformation process amounts to decomposing the image into a weighted sum of the basis images, where the coefficients </a:t>
            </a:r>
            <a:r>
              <a:rPr lang="en-US" altLang="en-US" i="1" dirty="0">
                <a:latin typeface="Arial" panose="020B0604020202020204" pitchFamily="34" charset="0"/>
              </a:rPr>
              <a:t>T(</a:t>
            </a:r>
            <a:r>
              <a:rPr lang="en-US" altLang="en-US" i="1" dirty="0" err="1">
                <a:latin typeface="Arial" panose="020B0604020202020204" pitchFamily="34" charset="0"/>
              </a:rPr>
              <a:t>u,v</a:t>
            </a:r>
            <a:r>
              <a:rPr lang="en-US" altLang="en-US" i="1" dirty="0">
                <a:latin typeface="Arial" panose="020B0604020202020204" pitchFamily="34" charset="0"/>
              </a:rPr>
              <a:t>)</a:t>
            </a:r>
            <a:r>
              <a:rPr lang="en-US" altLang="en-US" dirty="0">
                <a:latin typeface="Arial" panose="020B0604020202020204" pitchFamily="34" charset="0"/>
              </a:rPr>
              <a:t> are the weights</a:t>
            </a:r>
          </a:p>
        </p:txBody>
      </p:sp>
    </p:spTree>
    <p:extLst>
      <p:ext uri="{BB962C8B-B14F-4D97-AF65-F5344CB8AC3E}">
        <p14:creationId xmlns="" xmlns:p14="http://schemas.microsoft.com/office/powerpoint/2010/main" val="10273385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5">
            <a:extLst>
              <a:ext uri="{FF2B5EF4-FFF2-40B4-BE49-F238E27FC236}">
                <a16:creationId xmlns="" xmlns:a16="http://schemas.microsoft.com/office/drawing/2014/main" id="{4093E1E6-B607-41A6-A1EA-36AEA655B95C}"/>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9972F4EA-CACF-4B25-B6DD-FDADCEBB6692}" type="slidenum">
              <a:rPr lang="en-US" altLang="en-US" sz="1400"/>
              <a:pPr eaLnBrk="1" hangingPunct="1"/>
              <a:t>49</a:t>
            </a:fld>
            <a:endParaRPr lang="en-US" altLang="en-US" sz="1400"/>
          </a:p>
        </p:txBody>
      </p:sp>
      <p:pic>
        <p:nvPicPr>
          <p:cNvPr id="17411" name="Picture 2" descr="Fig5">
            <a:extLst>
              <a:ext uri="{FF2B5EF4-FFF2-40B4-BE49-F238E27FC236}">
                <a16:creationId xmlns="" xmlns:a16="http://schemas.microsoft.com/office/drawing/2014/main" id="{70980A12-CCBC-43F0-AB6C-7C66737D67CC}"/>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57200" y="533400"/>
            <a:ext cx="8229600" cy="59888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713233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53210"/>
          </a:xfrm>
        </p:spPr>
        <p:txBody>
          <a:bodyPr>
            <a:normAutofit fontScale="90000"/>
          </a:bodyPr>
          <a:lstStyle/>
          <a:p>
            <a:r>
              <a:rPr lang="en-IN" dirty="0" smtClean="0"/>
              <a:t>Advantages</a:t>
            </a:r>
            <a:endParaRPr lang="en-US" dirty="0"/>
          </a:p>
        </p:txBody>
      </p:sp>
      <p:sp>
        <p:nvSpPr>
          <p:cNvPr id="3" name="Content Placeholder 2"/>
          <p:cNvSpPr>
            <a:spLocks noGrp="1"/>
          </p:cNvSpPr>
          <p:nvPr>
            <p:ph idx="1"/>
          </p:nvPr>
        </p:nvSpPr>
        <p:spPr>
          <a:xfrm>
            <a:off x="428596" y="1357298"/>
            <a:ext cx="8229600" cy="4389120"/>
          </a:xfrm>
        </p:spPr>
        <p:txBody>
          <a:bodyPr>
            <a:normAutofit lnSpcReduction="10000"/>
          </a:bodyPr>
          <a:lstStyle/>
          <a:p>
            <a:pPr>
              <a:buNone/>
            </a:pPr>
            <a:r>
              <a:rPr lang="en-US" b="1" dirty="0" smtClean="0"/>
              <a:t>Frequency domain has some advantages over spatial domain.</a:t>
            </a:r>
          </a:p>
          <a:p>
            <a:pPr algn="just"/>
            <a:r>
              <a:rPr lang="en-US" dirty="0" smtClean="0"/>
              <a:t>It is often easier to analyze a signal in the frequency domain because the Fourier transform can be used to decompose a signal into its constituent sinusoidal components. </a:t>
            </a:r>
          </a:p>
          <a:p>
            <a:pPr algn="just"/>
            <a:r>
              <a:rPr lang="en-US" dirty="0" smtClean="0"/>
              <a:t>In addition, the frequency domain representation of a signal is often more compact than the spatial domain representation.</a:t>
            </a:r>
          </a:p>
          <a:p>
            <a:pPr algn="just"/>
            <a:r>
              <a:rPr lang="en-US" dirty="0" smtClean="0"/>
              <a:t>gives an advantage when the problem you are dealing with relates to the rate of change of pixels </a:t>
            </a:r>
          </a:p>
          <a:p>
            <a:endParaRPr lang="en-US" dirty="0"/>
          </a:p>
        </p:txBody>
      </p:sp>
      <p:sp>
        <p:nvSpPr>
          <p:cNvPr id="4" name="Date Placeholder 3"/>
          <p:cNvSpPr>
            <a:spLocks noGrp="1"/>
          </p:cNvSpPr>
          <p:nvPr>
            <p:ph type="dt" sz="half" idx="10"/>
          </p:nvPr>
        </p:nvSpPr>
        <p:spPr/>
        <p:txBody>
          <a:bodyPr/>
          <a:lstStyle/>
          <a:p>
            <a:pPr>
              <a:lnSpc>
                <a:spcPct val="100000"/>
              </a:lnSpc>
            </a:pPr>
            <a:fld id="{D131E6C7-B6BF-4C28-A363-FB466AF0CBE8}" type="datetime1">
              <a:rPr lang="en-US" sz="1400" b="0" strike="noStrike" spc="-1" smtClean="0">
                <a:solidFill>
                  <a:srgbClr val="000000"/>
                </a:solidFill>
                <a:uFill>
                  <a:solidFill>
                    <a:srgbClr val="FFFFFF"/>
                  </a:solidFill>
                </a:uFill>
                <a:latin typeface="Times New Roman"/>
              </a:rPr>
              <a:pPr>
                <a:lnSpc>
                  <a:spcPct val="100000"/>
                </a:lnSpc>
              </a:pPr>
              <a:t>10/16/2023</a:t>
            </a:fld>
            <a:endParaRPr lang="en-IN" sz="1400" b="0" strike="noStrike" spc="-1">
              <a:solidFill>
                <a:srgbClr val="000000"/>
              </a:solidFill>
              <a:uFill>
                <a:solidFill>
                  <a:srgbClr val="FFFFFF"/>
                </a:solidFill>
              </a:uFill>
              <a:latin typeface="Times New Roman"/>
            </a:endParaRPr>
          </a:p>
        </p:txBody>
      </p:sp>
      <p:sp>
        <p:nvSpPr>
          <p:cNvPr id="5" name="Slide Number Placeholder 4"/>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5</a:t>
            </a:fld>
            <a:endParaRPr lang="en-IN" sz="1400" b="0" strike="noStrike" spc="-1">
              <a:solidFill>
                <a:srgbClr val="000000"/>
              </a:solidFill>
              <a:uFill>
                <a:solidFill>
                  <a:srgbClr val="FFFFFF"/>
                </a:solidFill>
              </a:uFill>
              <a:latin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5">
            <a:extLst>
              <a:ext uri="{FF2B5EF4-FFF2-40B4-BE49-F238E27FC236}">
                <a16:creationId xmlns="" xmlns:a16="http://schemas.microsoft.com/office/drawing/2014/main" id="{BA5E21D3-39F6-4A20-B06E-2746CF8C9974}"/>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49BB3142-6793-4A5D-B474-06E23B27FB75}" type="slidenum">
              <a:rPr lang="en-US" altLang="en-US" sz="1400"/>
              <a:pPr eaLnBrk="1" hangingPunct="1"/>
              <a:t>50</a:t>
            </a:fld>
            <a:endParaRPr lang="en-US" altLang="en-US" sz="1400"/>
          </a:p>
        </p:txBody>
      </p:sp>
      <p:sp>
        <p:nvSpPr>
          <p:cNvPr id="18435" name="Rectangle 2">
            <a:extLst>
              <a:ext uri="{FF2B5EF4-FFF2-40B4-BE49-F238E27FC236}">
                <a16:creationId xmlns="" xmlns:a16="http://schemas.microsoft.com/office/drawing/2014/main" id="{FFE1B188-50E4-4ED7-950C-CF1844CF490A}"/>
              </a:ext>
            </a:extLst>
          </p:cNvPr>
          <p:cNvSpPr>
            <a:spLocks noGrp="1" noChangeArrowheads="1"/>
          </p:cNvSpPr>
          <p:nvPr>
            <p:ph type="body" idx="1"/>
          </p:nvPr>
        </p:nvSpPr>
        <p:spPr>
          <a:xfrm>
            <a:off x="457200" y="304800"/>
            <a:ext cx="8229600" cy="5715000"/>
          </a:xfrm>
        </p:spPr>
        <p:txBody>
          <a:bodyPr/>
          <a:lstStyle/>
          <a:p>
            <a:pPr eaLnBrk="1" hangingPunct="1">
              <a:buFontTx/>
              <a:buNone/>
            </a:pPr>
            <a:r>
              <a:rPr lang="en-US" altLang="en-US">
                <a:latin typeface="Arial" panose="020B0604020202020204" pitchFamily="34" charset="0"/>
              </a:rPr>
              <a:t>Example</a:t>
            </a:r>
          </a:p>
          <a:p>
            <a:pPr eaLnBrk="1" hangingPunct="1">
              <a:buFontTx/>
              <a:buNone/>
            </a:pPr>
            <a:r>
              <a:rPr lang="en-US" altLang="en-US">
                <a:latin typeface="Arial" panose="020B0604020202020204" pitchFamily="34" charset="0"/>
              </a:rPr>
              <a:t>	Let </a:t>
            </a:r>
            <a:r>
              <a:rPr lang="en-US" altLang="en-US" i="1"/>
              <a:t>I(r,c)</a:t>
            </a:r>
            <a:r>
              <a:rPr lang="en-US" altLang="en-US">
                <a:latin typeface="Arial" panose="020B0604020202020204" pitchFamily="34" charset="0"/>
              </a:rPr>
              <a:t> = </a:t>
            </a:r>
          </a:p>
          <a:p>
            <a:pPr eaLnBrk="1" hangingPunct="1">
              <a:buFontTx/>
              <a:buNone/>
            </a:pPr>
            <a:r>
              <a:rPr lang="en-US" altLang="en-US">
                <a:latin typeface="Arial" panose="020B0604020202020204" pitchFamily="34" charset="0"/>
              </a:rPr>
              <a:t>	</a:t>
            </a:r>
          </a:p>
          <a:p>
            <a:pPr eaLnBrk="1" hangingPunct="1">
              <a:buFontTx/>
              <a:buNone/>
            </a:pPr>
            <a:endParaRPr lang="en-US" altLang="en-US">
              <a:latin typeface="Arial" panose="020B0604020202020204" pitchFamily="34" charset="0"/>
            </a:endParaRPr>
          </a:p>
          <a:p>
            <a:pPr eaLnBrk="1" hangingPunct="1">
              <a:buFontTx/>
              <a:buNone/>
            </a:pPr>
            <a:r>
              <a:rPr lang="en-US" altLang="en-US">
                <a:latin typeface="Arial" panose="020B0604020202020204" pitchFamily="34" charset="0"/>
              </a:rPr>
              <a:t>	and let </a:t>
            </a:r>
          </a:p>
          <a:p>
            <a:pPr eaLnBrk="1" hangingPunct="1">
              <a:buFontTx/>
              <a:buNone/>
            </a:pPr>
            <a:endParaRPr lang="en-US" altLang="en-US">
              <a:latin typeface="Arial" panose="020B0604020202020204" pitchFamily="34" charset="0"/>
            </a:endParaRPr>
          </a:p>
          <a:p>
            <a:pPr eaLnBrk="1" hangingPunct="1">
              <a:buFontTx/>
              <a:buNone/>
            </a:pPr>
            <a:r>
              <a:rPr lang="en-US" altLang="en-US">
                <a:latin typeface="Arial" panose="020B0604020202020204" pitchFamily="34" charset="0"/>
              </a:rPr>
              <a:t>	</a:t>
            </a:r>
            <a:r>
              <a:rPr lang="en-US" altLang="en-US" i="1">
                <a:latin typeface="Arial" panose="020B0604020202020204" pitchFamily="34" charset="0"/>
              </a:rPr>
              <a:t>B(u,v;r,c)</a:t>
            </a:r>
            <a:r>
              <a:rPr lang="en-US" altLang="en-US">
                <a:latin typeface="Arial" panose="020B0604020202020204" pitchFamily="34" charset="0"/>
              </a:rPr>
              <a:t> =  </a:t>
            </a:r>
          </a:p>
          <a:p>
            <a:pPr eaLnBrk="1" hangingPunct="1">
              <a:buFontTx/>
              <a:buNone/>
            </a:pPr>
            <a:endParaRPr lang="en-US" altLang="en-US">
              <a:latin typeface="Arial" panose="020B0604020202020204" pitchFamily="34" charset="0"/>
            </a:endParaRPr>
          </a:p>
        </p:txBody>
      </p:sp>
      <p:pic>
        <p:nvPicPr>
          <p:cNvPr id="18436" name="Picture 3" descr="5">
            <a:extLst>
              <a:ext uri="{FF2B5EF4-FFF2-40B4-BE49-F238E27FC236}">
                <a16:creationId xmlns="" xmlns:a16="http://schemas.microsoft.com/office/drawing/2014/main" id="{3243CD68-E40E-409C-96F6-8F0B1C545621}"/>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352800" y="914400"/>
            <a:ext cx="1447800" cy="1419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437" name="Picture 4" descr="5">
            <a:extLst>
              <a:ext uri="{FF2B5EF4-FFF2-40B4-BE49-F238E27FC236}">
                <a16:creationId xmlns="" xmlns:a16="http://schemas.microsoft.com/office/drawing/2014/main" id="{7A67E7E7-7A52-4B1D-82EA-6440064CED57}"/>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352800" y="3429000"/>
            <a:ext cx="3429000" cy="2479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0398154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5">
            <a:extLst>
              <a:ext uri="{FF2B5EF4-FFF2-40B4-BE49-F238E27FC236}">
                <a16:creationId xmlns="" xmlns:a16="http://schemas.microsoft.com/office/drawing/2014/main" id="{B29E95EE-0DD5-49B4-B530-2A33FF408C2D}"/>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4176B7C6-CE19-49B1-8E48-B0C0C565EB83}" type="slidenum">
              <a:rPr lang="en-US" altLang="en-US" sz="1400"/>
              <a:pPr eaLnBrk="1" hangingPunct="1"/>
              <a:t>51</a:t>
            </a:fld>
            <a:endParaRPr lang="en-US" altLang="en-US" sz="1400"/>
          </a:p>
        </p:txBody>
      </p:sp>
      <p:sp>
        <p:nvSpPr>
          <p:cNvPr id="19459" name="Rectangle 2">
            <a:extLst>
              <a:ext uri="{FF2B5EF4-FFF2-40B4-BE49-F238E27FC236}">
                <a16:creationId xmlns="" xmlns:a16="http://schemas.microsoft.com/office/drawing/2014/main" id="{AD3E2935-4D0E-4660-A70C-27F550C47F78}"/>
              </a:ext>
            </a:extLst>
          </p:cNvPr>
          <p:cNvSpPr>
            <a:spLocks noGrp="1" noChangeArrowheads="1"/>
          </p:cNvSpPr>
          <p:nvPr>
            <p:ph type="body" idx="1"/>
          </p:nvPr>
        </p:nvSpPr>
        <p:spPr>
          <a:xfrm>
            <a:off x="457200" y="304800"/>
            <a:ext cx="8229600" cy="5791200"/>
          </a:xfrm>
        </p:spPr>
        <p:txBody>
          <a:bodyPr/>
          <a:lstStyle/>
          <a:p>
            <a:pPr eaLnBrk="1" hangingPunct="1">
              <a:buFontTx/>
              <a:buNone/>
            </a:pPr>
            <a:endParaRPr lang="en-US" altLang="en-US"/>
          </a:p>
          <a:p>
            <a:pPr eaLnBrk="1" hangingPunct="1">
              <a:buFontTx/>
              <a:buNone/>
            </a:pPr>
            <a:r>
              <a:rPr lang="en-US" altLang="en-US">
                <a:latin typeface="Arial" panose="020B0604020202020204" pitchFamily="34" charset="0"/>
              </a:rPr>
              <a:t>Then </a:t>
            </a:r>
            <a:r>
              <a:rPr lang="en-US" altLang="en-US" i="1">
                <a:latin typeface="Arial" panose="020B0604020202020204" pitchFamily="34" charset="0"/>
              </a:rPr>
              <a:t>T(u,v)</a:t>
            </a:r>
            <a:r>
              <a:rPr lang="en-US" altLang="en-US">
                <a:latin typeface="Arial" panose="020B0604020202020204" pitchFamily="34" charset="0"/>
              </a:rPr>
              <a:t> =</a:t>
            </a:r>
            <a:r>
              <a:rPr lang="en-US" altLang="en-US"/>
              <a:t> </a:t>
            </a:r>
          </a:p>
          <a:p>
            <a:pPr eaLnBrk="1" hangingPunct="1">
              <a:buFontTx/>
              <a:buNone/>
            </a:pPr>
            <a:r>
              <a:rPr lang="en-US" altLang="en-US"/>
              <a:t>	</a:t>
            </a:r>
          </a:p>
        </p:txBody>
      </p:sp>
      <p:pic>
        <p:nvPicPr>
          <p:cNvPr id="19460" name="Picture 3" descr="5">
            <a:extLst>
              <a:ext uri="{FF2B5EF4-FFF2-40B4-BE49-F238E27FC236}">
                <a16:creationId xmlns="" xmlns:a16="http://schemas.microsoft.com/office/drawing/2014/main" id="{6D830AFB-605D-4403-AFBC-CC1C8CEA0164}"/>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85800" y="2362200"/>
            <a:ext cx="7543800" cy="2362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1971857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5">
            <a:extLst>
              <a:ext uri="{FF2B5EF4-FFF2-40B4-BE49-F238E27FC236}">
                <a16:creationId xmlns="" xmlns:a16="http://schemas.microsoft.com/office/drawing/2014/main" id="{CF9FACE4-E1AF-48EE-89FA-A1F398FDCC74}"/>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E806573E-802F-4C31-A232-E3554615225B}" type="slidenum">
              <a:rPr lang="en-US" altLang="en-US" sz="1400"/>
              <a:pPr eaLnBrk="1" hangingPunct="1"/>
              <a:t>52</a:t>
            </a:fld>
            <a:endParaRPr lang="en-US" altLang="en-US" sz="1400"/>
          </a:p>
        </p:txBody>
      </p:sp>
      <p:sp>
        <p:nvSpPr>
          <p:cNvPr id="20483" name="Rectangle 2">
            <a:extLst>
              <a:ext uri="{FF2B5EF4-FFF2-40B4-BE49-F238E27FC236}">
                <a16:creationId xmlns="" xmlns:a16="http://schemas.microsoft.com/office/drawing/2014/main" id="{95640AB4-DD49-4332-AFB7-0A58FAC67973}"/>
              </a:ext>
            </a:extLst>
          </p:cNvPr>
          <p:cNvSpPr>
            <a:spLocks noGrp="1" noChangeArrowheads="1"/>
          </p:cNvSpPr>
          <p:nvPr>
            <p:ph type="body" idx="1"/>
          </p:nvPr>
        </p:nvSpPr>
        <p:spPr>
          <a:xfrm>
            <a:off x="457200" y="990600"/>
            <a:ext cx="8229600" cy="4876800"/>
          </a:xfrm>
        </p:spPr>
        <p:txBody>
          <a:bodyPr/>
          <a:lstStyle/>
          <a:p>
            <a:pPr eaLnBrk="1" hangingPunct="1">
              <a:lnSpc>
                <a:spcPct val="80000"/>
              </a:lnSpc>
              <a:buFont typeface="Wingdings" panose="05000000000000000000" pitchFamily="2" charset="2"/>
              <a:buChar char="ü"/>
            </a:pPr>
            <a:r>
              <a:rPr lang="en-US" altLang="en-US" dirty="0">
                <a:latin typeface="Arial" panose="020B0604020202020204" pitchFamily="34" charset="0"/>
              </a:rPr>
              <a:t>To obtain the image from the transform coefficients we apply the inverse transform equation:</a:t>
            </a:r>
          </a:p>
          <a:p>
            <a:pPr eaLnBrk="1" hangingPunct="1">
              <a:lnSpc>
                <a:spcPct val="80000"/>
              </a:lnSpc>
              <a:buFont typeface="Wingdings" panose="05000000000000000000" pitchFamily="2" charset="2"/>
              <a:buChar char="ü"/>
            </a:pPr>
            <a:endParaRPr lang="en-US" altLang="en-US" dirty="0">
              <a:latin typeface="Arial" panose="020B0604020202020204" pitchFamily="34" charset="0"/>
            </a:endParaRPr>
          </a:p>
          <a:p>
            <a:pPr eaLnBrk="1" hangingPunct="1">
              <a:lnSpc>
                <a:spcPct val="80000"/>
              </a:lnSpc>
              <a:buFont typeface="Wingdings" panose="05000000000000000000" pitchFamily="2" charset="2"/>
              <a:buChar char="ü"/>
            </a:pPr>
            <a:endParaRPr lang="en-US" altLang="en-US" dirty="0">
              <a:latin typeface="Arial" panose="020B0604020202020204" pitchFamily="34" charset="0"/>
            </a:endParaRPr>
          </a:p>
          <a:p>
            <a:pPr eaLnBrk="1" hangingPunct="1">
              <a:lnSpc>
                <a:spcPct val="80000"/>
              </a:lnSpc>
              <a:buFont typeface="Wingdings" panose="05000000000000000000" pitchFamily="2" charset="2"/>
              <a:buChar char="ü"/>
            </a:pPr>
            <a:endParaRPr lang="en-US" altLang="en-US" sz="2800" dirty="0"/>
          </a:p>
          <a:p>
            <a:pPr eaLnBrk="1" hangingPunct="1">
              <a:lnSpc>
                <a:spcPct val="80000"/>
              </a:lnSpc>
              <a:buFont typeface="Wingdings" panose="05000000000000000000" pitchFamily="2" charset="2"/>
              <a:buChar char="ü"/>
            </a:pPr>
            <a:endParaRPr lang="en-US" altLang="en-US" sz="2800" dirty="0"/>
          </a:p>
          <a:p>
            <a:pPr eaLnBrk="1" hangingPunct="1">
              <a:lnSpc>
                <a:spcPct val="80000"/>
              </a:lnSpc>
              <a:buFont typeface="Wingdings" panose="05000000000000000000" pitchFamily="2" charset="2"/>
              <a:buChar char="ü"/>
            </a:pPr>
            <a:endParaRPr lang="en-US" altLang="en-US" sz="2800" dirty="0"/>
          </a:p>
          <a:p>
            <a:pPr eaLnBrk="1" hangingPunct="1">
              <a:lnSpc>
                <a:spcPct val="80000"/>
              </a:lnSpc>
              <a:buFont typeface="Wingdings" panose="05000000000000000000" pitchFamily="2" charset="2"/>
              <a:buChar char="ü"/>
            </a:pPr>
            <a:endParaRPr lang="en-US" altLang="en-US" sz="2800" dirty="0"/>
          </a:p>
          <a:p>
            <a:pPr eaLnBrk="1" hangingPunct="1">
              <a:lnSpc>
                <a:spcPct val="80000"/>
              </a:lnSpc>
              <a:buFont typeface="Wingdings" panose="05000000000000000000" pitchFamily="2" charset="2"/>
              <a:buChar char="ü"/>
            </a:pPr>
            <a:endParaRPr lang="en-US" altLang="en-US" sz="2800" dirty="0"/>
          </a:p>
          <a:p>
            <a:pPr eaLnBrk="1" hangingPunct="1">
              <a:lnSpc>
                <a:spcPct val="80000"/>
              </a:lnSpc>
              <a:buFont typeface="Wingdings" panose="05000000000000000000" pitchFamily="2" charset="2"/>
              <a:buNone/>
            </a:pPr>
            <a:endParaRPr lang="en-US" altLang="en-US" sz="2800" dirty="0"/>
          </a:p>
          <a:p>
            <a:pPr eaLnBrk="1" hangingPunct="1">
              <a:lnSpc>
                <a:spcPct val="80000"/>
              </a:lnSpc>
              <a:buFont typeface="Wingdings" panose="05000000000000000000" pitchFamily="2" charset="2"/>
              <a:buNone/>
            </a:pPr>
            <a:r>
              <a:rPr lang="en-US" altLang="en-US" sz="2800" dirty="0"/>
              <a:t>	</a:t>
            </a:r>
          </a:p>
        </p:txBody>
      </p:sp>
      <p:pic>
        <p:nvPicPr>
          <p:cNvPr id="20484" name="Picture 3" descr="5(InverseTransformEq)">
            <a:extLst>
              <a:ext uri="{FF2B5EF4-FFF2-40B4-BE49-F238E27FC236}">
                <a16:creationId xmlns="" xmlns:a16="http://schemas.microsoft.com/office/drawing/2014/main" id="{E67E340E-1CFC-4D86-952B-893199671F82}"/>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38200" y="1981200"/>
            <a:ext cx="7467600" cy="1271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485" name="Picture 4" descr="5ite">
            <a:extLst>
              <a:ext uri="{FF2B5EF4-FFF2-40B4-BE49-F238E27FC236}">
                <a16:creationId xmlns="" xmlns:a16="http://schemas.microsoft.com/office/drawing/2014/main" id="{E820570C-2CF4-49AA-8E59-1E0A1D89D96B}"/>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38200" y="3581400"/>
            <a:ext cx="4267200" cy="2224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9955185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5">
            <a:extLst>
              <a:ext uri="{FF2B5EF4-FFF2-40B4-BE49-F238E27FC236}">
                <a16:creationId xmlns="" xmlns:a16="http://schemas.microsoft.com/office/drawing/2014/main" id="{AD753F9B-9CD5-4613-B10D-C435A9C76C11}"/>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7267C4EF-4CC2-4398-AD7C-CC53E0502783}" type="slidenum">
              <a:rPr lang="en-US" altLang="en-US" sz="1400"/>
              <a:pPr eaLnBrk="1" hangingPunct="1"/>
              <a:t>53</a:t>
            </a:fld>
            <a:endParaRPr lang="en-US" altLang="en-US" sz="1400"/>
          </a:p>
        </p:txBody>
      </p:sp>
      <p:sp>
        <p:nvSpPr>
          <p:cNvPr id="21507" name="Rectangle 2">
            <a:extLst>
              <a:ext uri="{FF2B5EF4-FFF2-40B4-BE49-F238E27FC236}">
                <a16:creationId xmlns="" xmlns:a16="http://schemas.microsoft.com/office/drawing/2014/main" id="{0D22839C-D761-467E-B621-56F919AF1838}"/>
              </a:ext>
            </a:extLst>
          </p:cNvPr>
          <p:cNvSpPr>
            <a:spLocks noGrp="1" noChangeArrowheads="1"/>
          </p:cNvSpPr>
          <p:nvPr>
            <p:ph type="body" idx="1"/>
          </p:nvPr>
        </p:nvSpPr>
        <p:spPr>
          <a:xfrm>
            <a:off x="457200" y="304800"/>
            <a:ext cx="8229600" cy="5791200"/>
          </a:xfrm>
        </p:spPr>
        <p:txBody>
          <a:bodyPr/>
          <a:lstStyle/>
          <a:p>
            <a:pPr eaLnBrk="1" hangingPunct="1">
              <a:buFontTx/>
              <a:buNone/>
            </a:pPr>
            <a:r>
              <a:rPr lang="en-US" altLang="en-US">
                <a:latin typeface="Arial" panose="020B0604020202020204" pitchFamily="34" charset="0"/>
              </a:rPr>
              <a:t>Example</a:t>
            </a:r>
          </a:p>
          <a:p>
            <a:pPr eaLnBrk="1" hangingPunct="1">
              <a:buFontTx/>
              <a:buNone/>
            </a:pPr>
            <a:endParaRPr lang="en-US" altLang="en-US">
              <a:latin typeface="Arial" panose="020B0604020202020204" pitchFamily="34" charset="0"/>
            </a:endParaRPr>
          </a:p>
        </p:txBody>
      </p:sp>
      <p:pic>
        <p:nvPicPr>
          <p:cNvPr id="21508" name="Picture 3" descr="5">
            <a:extLst>
              <a:ext uri="{FF2B5EF4-FFF2-40B4-BE49-F238E27FC236}">
                <a16:creationId xmlns="" xmlns:a16="http://schemas.microsoft.com/office/drawing/2014/main" id="{70870014-84C1-4ED9-8C12-90993A68B68E}"/>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85800" y="1143000"/>
            <a:ext cx="7162800" cy="4984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1509" name="Picture 4" descr="5">
            <a:extLst>
              <a:ext uri="{FF2B5EF4-FFF2-40B4-BE49-F238E27FC236}">
                <a16:creationId xmlns="" xmlns:a16="http://schemas.microsoft.com/office/drawing/2014/main" id="{E5CB9640-8196-40B8-B886-432F58A9D4A8}"/>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7391400" y="1676400"/>
            <a:ext cx="1447800" cy="1419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3643880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a:extLst>
              <a:ext uri="{FF2B5EF4-FFF2-40B4-BE49-F238E27FC236}">
                <a16:creationId xmlns="" xmlns:a16="http://schemas.microsoft.com/office/drawing/2014/main" id="{5F85E672-1A72-4456-AA11-CF5E5EE8165B}"/>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4C9A797F-6D7B-49CE-9B9A-494911A5FC72}" type="slidenum">
              <a:rPr lang="en-US" altLang="en-US" sz="1400"/>
              <a:pPr eaLnBrk="1" hangingPunct="1"/>
              <a:t>54</a:t>
            </a:fld>
            <a:endParaRPr lang="en-US" altLang="en-US" sz="1400"/>
          </a:p>
        </p:txBody>
      </p:sp>
      <p:sp>
        <p:nvSpPr>
          <p:cNvPr id="22531" name="Rectangle 2">
            <a:extLst>
              <a:ext uri="{FF2B5EF4-FFF2-40B4-BE49-F238E27FC236}">
                <a16:creationId xmlns="" xmlns:a16="http://schemas.microsoft.com/office/drawing/2014/main" id="{CE0264BF-3656-4D1A-A547-BAEC5F8901DD}"/>
              </a:ext>
            </a:extLst>
          </p:cNvPr>
          <p:cNvSpPr>
            <a:spLocks noGrp="1" noChangeArrowheads="1"/>
          </p:cNvSpPr>
          <p:nvPr>
            <p:ph type="body" idx="1"/>
          </p:nvPr>
        </p:nvSpPr>
        <p:spPr>
          <a:xfrm>
            <a:off x="457200" y="304800"/>
            <a:ext cx="8229600" cy="6019800"/>
          </a:xfrm>
        </p:spPr>
        <p:txBody>
          <a:bodyPr/>
          <a:lstStyle/>
          <a:p>
            <a:pPr eaLnBrk="1" hangingPunct="1">
              <a:buFontTx/>
              <a:buNone/>
            </a:pPr>
            <a:r>
              <a:rPr lang="en-US" altLang="en-US">
                <a:latin typeface="Arial" panose="020B0604020202020204" pitchFamily="34" charset="0"/>
              </a:rPr>
              <a:t>Is this correct? </a:t>
            </a:r>
          </a:p>
          <a:p>
            <a:pPr eaLnBrk="1" hangingPunct="1">
              <a:buFontTx/>
              <a:buNone/>
            </a:pPr>
            <a:r>
              <a:rPr lang="en-US" altLang="en-US">
                <a:latin typeface="Arial" panose="020B0604020202020204" pitchFamily="34" charset="0"/>
              </a:rPr>
              <a:t>No, since </a:t>
            </a:r>
            <a:r>
              <a:rPr lang="en-US" altLang="en-US" i="1"/>
              <a:t>I(r,c)</a:t>
            </a:r>
            <a:r>
              <a:rPr lang="en-US" altLang="en-US">
                <a:latin typeface="Arial" panose="020B0604020202020204" pitchFamily="34" charset="0"/>
              </a:rPr>
              <a:t> =</a:t>
            </a:r>
          </a:p>
          <a:p>
            <a:pPr eaLnBrk="1" hangingPunct="1">
              <a:buFontTx/>
              <a:buNone/>
            </a:pPr>
            <a:endParaRPr lang="en-US" altLang="en-US">
              <a:latin typeface="Arial" panose="020B0604020202020204" pitchFamily="34" charset="0"/>
            </a:endParaRPr>
          </a:p>
          <a:p>
            <a:pPr eaLnBrk="1" hangingPunct="1">
              <a:buFontTx/>
              <a:buChar char="•"/>
            </a:pPr>
            <a:r>
              <a:rPr lang="en-US" altLang="en-US">
                <a:latin typeface="Arial" panose="020B0604020202020204" pitchFamily="34" charset="0"/>
              </a:rPr>
              <a:t>Comparing our results we see that we must multiply our answer by ¼ </a:t>
            </a:r>
          </a:p>
          <a:p>
            <a:pPr eaLnBrk="1" hangingPunct="1">
              <a:buFontTx/>
              <a:buNone/>
            </a:pPr>
            <a:endParaRPr lang="en-US" altLang="en-US" sz="2000">
              <a:latin typeface="Arial" panose="020B0604020202020204" pitchFamily="34" charset="0"/>
            </a:endParaRPr>
          </a:p>
          <a:p>
            <a:pPr eaLnBrk="1" hangingPunct="1">
              <a:buFontTx/>
              <a:buChar char="•"/>
            </a:pPr>
            <a:r>
              <a:rPr lang="en-US" altLang="en-US">
                <a:latin typeface="Arial" panose="020B0604020202020204" pitchFamily="34" charset="0"/>
              </a:rPr>
              <a:t>It also tells us that the transform pair, </a:t>
            </a:r>
          </a:p>
          <a:p>
            <a:pPr eaLnBrk="1" hangingPunct="1">
              <a:buFont typeface="Wingdings" panose="05000000000000000000" pitchFamily="2" charset="2"/>
              <a:buNone/>
            </a:pPr>
            <a:r>
              <a:rPr lang="en-US" altLang="en-US" i="1">
                <a:latin typeface="Arial" panose="020B0604020202020204" pitchFamily="34" charset="0"/>
              </a:rPr>
              <a:t>	B(u,v;r,c)</a:t>
            </a:r>
            <a:r>
              <a:rPr lang="en-US" altLang="en-US">
                <a:latin typeface="Arial" panose="020B0604020202020204" pitchFamily="34" charset="0"/>
              </a:rPr>
              <a:t> and </a:t>
            </a:r>
            <a:r>
              <a:rPr lang="en-US" altLang="en-US" i="1">
                <a:latin typeface="Arial" panose="020B0604020202020204" pitchFamily="34" charset="0"/>
              </a:rPr>
              <a:t>B</a:t>
            </a:r>
            <a:r>
              <a:rPr lang="en-US" altLang="en-US" i="1" baseline="30000">
                <a:latin typeface="Arial" panose="020B0604020202020204" pitchFamily="34" charset="0"/>
              </a:rPr>
              <a:t>-1</a:t>
            </a:r>
            <a:r>
              <a:rPr lang="en-US" altLang="en-US" i="1">
                <a:latin typeface="Arial" panose="020B0604020202020204" pitchFamily="34" charset="0"/>
              </a:rPr>
              <a:t>(u,v;r,c)</a:t>
            </a:r>
            <a:r>
              <a:rPr lang="en-US" altLang="en-US">
                <a:latin typeface="Arial" panose="020B0604020202020204" pitchFamily="34" charset="0"/>
              </a:rPr>
              <a:t> are not properly defined, we need to be able to recover our original image to have a proper transform pair </a:t>
            </a:r>
          </a:p>
        </p:txBody>
      </p:sp>
      <p:pic>
        <p:nvPicPr>
          <p:cNvPr id="22532" name="Picture 3" descr="5">
            <a:extLst>
              <a:ext uri="{FF2B5EF4-FFF2-40B4-BE49-F238E27FC236}">
                <a16:creationId xmlns="" xmlns:a16="http://schemas.microsoft.com/office/drawing/2014/main" id="{14BBF151-77C8-4696-9199-E45CC712BAA4}"/>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038600" y="533400"/>
            <a:ext cx="1270000" cy="1295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742783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5">
            <a:extLst>
              <a:ext uri="{FF2B5EF4-FFF2-40B4-BE49-F238E27FC236}">
                <a16:creationId xmlns="" xmlns:a16="http://schemas.microsoft.com/office/drawing/2014/main" id="{51743BC6-7A6D-4E4A-907F-70456D6CBAF7}"/>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02598C4F-55B7-43E9-803C-1C1BC000E105}" type="slidenum">
              <a:rPr lang="en-US" altLang="en-US" sz="1400"/>
              <a:pPr eaLnBrk="1" hangingPunct="1"/>
              <a:t>55</a:t>
            </a:fld>
            <a:endParaRPr lang="en-US" altLang="en-US" sz="1400"/>
          </a:p>
        </p:txBody>
      </p:sp>
      <p:sp>
        <p:nvSpPr>
          <p:cNvPr id="23555" name="Rectangle 2">
            <a:extLst>
              <a:ext uri="{FF2B5EF4-FFF2-40B4-BE49-F238E27FC236}">
                <a16:creationId xmlns="" xmlns:a16="http://schemas.microsoft.com/office/drawing/2014/main" id="{063EABA6-E88A-4115-A917-ED59D0F35A9D}"/>
              </a:ext>
            </a:extLst>
          </p:cNvPr>
          <p:cNvSpPr>
            <a:spLocks noGrp="1" noChangeArrowheads="1"/>
          </p:cNvSpPr>
          <p:nvPr>
            <p:ph type="body" idx="1"/>
          </p:nvPr>
        </p:nvSpPr>
        <p:spPr>
          <a:xfrm>
            <a:off x="457200" y="152400"/>
            <a:ext cx="8229600" cy="5943600"/>
          </a:xfrm>
        </p:spPr>
        <p:txBody>
          <a:bodyPr/>
          <a:lstStyle/>
          <a:p>
            <a:pPr eaLnBrk="1" hangingPunct="1">
              <a:buFontTx/>
              <a:buChar char="•"/>
            </a:pPr>
            <a:r>
              <a:rPr lang="en-US" altLang="en-US" dirty="0">
                <a:latin typeface="Arial" panose="020B0604020202020204" pitchFamily="34" charset="0"/>
              </a:rPr>
              <a:t>We can solve this by letting </a:t>
            </a:r>
            <a:r>
              <a:rPr lang="en-US" altLang="en-US" i="1" dirty="0">
                <a:latin typeface="Arial" panose="020B0604020202020204" pitchFamily="34" charset="0"/>
              </a:rPr>
              <a:t>k’</a:t>
            </a:r>
            <a:r>
              <a:rPr lang="en-US" altLang="en-US" dirty="0">
                <a:latin typeface="Arial" panose="020B0604020202020204" pitchFamily="34" charset="0"/>
              </a:rPr>
              <a:t> = ¼, or by letting </a:t>
            </a:r>
            <a:r>
              <a:rPr lang="en-US" altLang="en-US" i="1" dirty="0">
                <a:latin typeface="Arial" panose="020B0604020202020204" pitchFamily="34" charset="0"/>
              </a:rPr>
              <a:t>k</a:t>
            </a:r>
            <a:r>
              <a:rPr lang="en-US" altLang="en-US" dirty="0">
                <a:latin typeface="Arial" panose="020B0604020202020204" pitchFamily="34" charset="0"/>
              </a:rPr>
              <a:t> = </a:t>
            </a:r>
            <a:r>
              <a:rPr lang="en-US" altLang="en-US" i="1" dirty="0">
                <a:latin typeface="Arial" panose="020B0604020202020204" pitchFamily="34" charset="0"/>
              </a:rPr>
              <a:t>k’</a:t>
            </a:r>
            <a:r>
              <a:rPr lang="en-US" altLang="en-US" dirty="0">
                <a:latin typeface="Arial" panose="020B0604020202020204" pitchFamily="34" charset="0"/>
              </a:rPr>
              <a:t> = ½ </a:t>
            </a:r>
          </a:p>
          <a:p>
            <a:pPr eaLnBrk="1" hangingPunct="1">
              <a:buFontTx/>
              <a:buChar char="•"/>
            </a:pPr>
            <a:r>
              <a:rPr lang="en-US" altLang="en-US" dirty="0">
                <a:latin typeface="Arial" panose="020B0604020202020204" pitchFamily="34" charset="0"/>
              </a:rPr>
              <a:t>½ will normalize the magnitude of the basis images to 1 </a:t>
            </a:r>
          </a:p>
          <a:p>
            <a:pPr eaLnBrk="1" hangingPunct="1">
              <a:buFontTx/>
              <a:buChar char="•"/>
            </a:pPr>
            <a:r>
              <a:rPr lang="en-US" altLang="en-US" dirty="0">
                <a:latin typeface="Arial" panose="020B0604020202020204" pitchFamily="34" charset="0"/>
              </a:rPr>
              <a:t>The magnitude of the basis vector is:</a:t>
            </a:r>
          </a:p>
          <a:p>
            <a:pPr eaLnBrk="1" hangingPunct="1">
              <a:buFont typeface="Wingdings" panose="05000000000000000000" pitchFamily="2" charset="2"/>
              <a:buNone/>
            </a:pPr>
            <a:r>
              <a:rPr lang="en-US" altLang="en-US" dirty="0">
                <a:latin typeface="Arial" panose="020B0604020202020204" pitchFamily="34" charset="0"/>
              </a:rPr>
              <a:t>	</a:t>
            </a:r>
          </a:p>
          <a:p>
            <a:pPr eaLnBrk="1" hangingPunct="1">
              <a:buFont typeface="Wingdings" panose="05000000000000000000" pitchFamily="2" charset="2"/>
              <a:buNone/>
            </a:pPr>
            <a:endParaRPr lang="en-US" altLang="en-US" dirty="0">
              <a:latin typeface="Arial" panose="020B0604020202020204" pitchFamily="34" charset="0"/>
            </a:endParaRPr>
          </a:p>
          <a:p>
            <a:pPr eaLnBrk="1" hangingPunct="1">
              <a:buFont typeface="Wingdings" panose="05000000000000000000" pitchFamily="2" charset="2"/>
              <a:buNone/>
            </a:pPr>
            <a:endParaRPr lang="en-US" altLang="en-US" dirty="0">
              <a:latin typeface="Arial" panose="020B0604020202020204" pitchFamily="34" charset="0"/>
            </a:endParaRPr>
          </a:p>
          <a:p>
            <a:pPr eaLnBrk="1" hangingPunct="1">
              <a:buFontTx/>
              <a:buChar char="•"/>
            </a:pPr>
            <a:r>
              <a:rPr lang="en-US" altLang="en-US" dirty="0">
                <a:latin typeface="Arial" panose="020B0604020202020204" pitchFamily="34" charset="0"/>
              </a:rPr>
              <a:t>Therefore, to normalize the magnitude to 1, we need to divide by 2, or multiply by ½ </a:t>
            </a:r>
          </a:p>
        </p:txBody>
      </p:sp>
      <p:pic>
        <p:nvPicPr>
          <p:cNvPr id="23556" name="Picture 3" descr="5">
            <a:extLst>
              <a:ext uri="{FF2B5EF4-FFF2-40B4-BE49-F238E27FC236}">
                <a16:creationId xmlns="" xmlns:a16="http://schemas.microsoft.com/office/drawing/2014/main" id="{FDD584B2-CA82-445D-B0FA-E350AF88B4B2}"/>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62000" y="2590800"/>
            <a:ext cx="7308850" cy="1006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19512950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Slide Number Placeholder 5">
            <a:extLst>
              <a:ext uri="{FF2B5EF4-FFF2-40B4-BE49-F238E27FC236}">
                <a16:creationId xmlns="" xmlns:a16="http://schemas.microsoft.com/office/drawing/2014/main" id="{C3895F24-DBD1-4F36-B75D-762504027EC7}"/>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DFB08591-4BF9-4681-AA3C-7A183B59D2B3}" type="slidenum">
              <a:rPr lang="en-US" altLang="en-US" sz="1400"/>
              <a:pPr eaLnBrk="1" hangingPunct="1"/>
              <a:t>56</a:t>
            </a:fld>
            <a:endParaRPr lang="en-US" altLang="en-US" sz="1400"/>
          </a:p>
        </p:txBody>
      </p:sp>
      <p:sp>
        <p:nvSpPr>
          <p:cNvPr id="24579" name="Rectangle 2">
            <a:extLst>
              <a:ext uri="{FF2B5EF4-FFF2-40B4-BE49-F238E27FC236}">
                <a16:creationId xmlns="" xmlns:a16="http://schemas.microsoft.com/office/drawing/2014/main" id="{0DCD0B3B-E71D-4DD1-8D16-D0F0623A2A2D}"/>
              </a:ext>
            </a:extLst>
          </p:cNvPr>
          <p:cNvSpPr>
            <a:spLocks noGrp="1" noChangeArrowheads="1"/>
          </p:cNvSpPr>
          <p:nvPr>
            <p:ph type="title"/>
          </p:nvPr>
        </p:nvSpPr>
        <p:spPr/>
        <p:txBody>
          <a:bodyPr/>
          <a:lstStyle/>
          <a:p>
            <a:pPr eaLnBrk="1" hangingPunct="1"/>
            <a:r>
              <a:rPr lang="en-US" altLang="en-US">
                <a:solidFill>
                  <a:schemeClr val="tx1"/>
                </a:solidFill>
              </a:rPr>
              <a:t>What is Fourier Transform?</a:t>
            </a:r>
          </a:p>
        </p:txBody>
      </p:sp>
      <p:sp>
        <p:nvSpPr>
          <p:cNvPr id="1653763" name="Rectangle 3">
            <a:extLst>
              <a:ext uri="{FF2B5EF4-FFF2-40B4-BE49-F238E27FC236}">
                <a16:creationId xmlns="" xmlns:a16="http://schemas.microsoft.com/office/drawing/2014/main" id="{DD306743-3EAD-43AE-8621-3F36C3E021FE}"/>
              </a:ext>
            </a:extLst>
          </p:cNvPr>
          <p:cNvSpPr>
            <a:spLocks noGrp="1" noChangeArrowheads="1"/>
          </p:cNvSpPr>
          <p:nvPr>
            <p:ph type="body" idx="1"/>
          </p:nvPr>
        </p:nvSpPr>
        <p:spPr>
          <a:xfrm>
            <a:off x="685800" y="1981200"/>
            <a:ext cx="8153400" cy="4114800"/>
          </a:xfrm>
        </p:spPr>
        <p:txBody>
          <a:bodyPr/>
          <a:lstStyle/>
          <a:p>
            <a:pPr eaLnBrk="1" hangingPunct="1">
              <a:lnSpc>
                <a:spcPct val="90000"/>
              </a:lnSpc>
            </a:pPr>
            <a:r>
              <a:rPr lang="en-US" altLang="en-US" sz="2800" dirty="0"/>
              <a:t>Any function that periodically repeats itself can be expressed as the sum of sines and/or cosines of different frequencies, each multiplied by a different coefficients.</a:t>
            </a:r>
          </a:p>
          <a:p>
            <a:pPr lvl="1" eaLnBrk="1" hangingPunct="1">
              <a:lnSpc>
                <a:spcPct val="90000"/>
              </a:lnSpc>
            </a:pPr>
            <a:r>
              <a:rPr lang="en-US" altLang="en-US" sz="2400" dirty="0"/>
              <a:t>This representation is called </a:t>
            </a:r>
            <a:r>
              <a:rPr lang="en-US" altLang="en-US" sz="2400" dirty="0">
                <a:solidFill>
                  <a:schemeClr val="hlink"/>
                </a:solidFill>
              </a:rPr>
              <a:t>Fourier series</a:t>
            </a:r>
            <a:r>
              <a:rPr lang="en-US" altLang="en-US" sz="2400" dirty="0"/>
              <a:t>.</a:t>
            </a:r>
          </a:p>
          <a:p>
            <a:pPr lvl="1" eaLnBrk="1" hangingPunct="1">
              <a:lnSpc>
                <a:spcPct val="90000"/>
              </a:lnSpc>
            </a:pPr>
            <a:r>
              <a:rPr lang="en-US" altLang="en-US" sz="2400" dirty="0"/>
              <a:t>No matter how complex is the function.</a:t>
            </a:r>
          </a:p>
          <a:p>
            <a:pPr eaLnBrk="1" hangingPunct="1">
              <a:lnSpc>
                <a:spcPct val="90000"/>
              </a:lnSpc>
            </a:pPr>
            <a:r>
              <a:rPr lang="en-US" altLang="en-US" sz="2800" dirty="0"/>
              <a:t>Even functions that are not periodic can be expressed as the integral of sines and/or cosines multiplied by a weighting function. This formulation is known as </a:t>
            </a:r>
            <a:r>
              <a:rPr lang="en-US" altLang="en-US" sz="2800" dirty="0">
                <a:solidFill>
                  <a:schemeClr val="hlink"/>
                </a:solidFill>
              </a:rPr>
              <a:t>Fourier Transform</a:t>
            </a:r>
          </a:p>
        </p:txBody>
      </p:sp>
    </p:spTree>
    <p:extLst>
      <p:ext uri="{BB962C8B-B14F-4D97-AF65-F5344CB8AC3E}">
        <p14:creationId xmlns="" xmlns:p14="http://schemas.microsoft.com/office/powerpoint/2010/main" val="31637469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5376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65376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165376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6537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3763" grpId="0" build="p"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Number Placeholder 5">
            <a:extLst>
              <a:ext uri="{FF2B5EF4-FFF2-40B4-BE49-F238E27FC236}">
                <a16:creationId xmlns="" xmlns:a16="http://schemas.microsoft.com/office/drawing/2014/main" id="{6C9F2532-543E-4410-BF1C-3D984C37525B}"/>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0F6B40AD-D4A6-4054-9752-A5951C9351C5}" type="slidenum">
              <a:rPr lang="en-US" altLang="en-US" sz="1400"/>
              <a:pPr eaLnBrk="1" hangingPunct="1"/>
              <a:t>57</a:t>
            </a:fld>
            <a:endParaRPr lang="en-US" altLang="en-US" sz="1400"/>
          </a:p>
        </p:txBody>
      </p:sp>
      <p:sp>
        <p:nvSpPr>
          <p:cNvPr id="25603" name="Rectangle 2">
            <a:extLst>
              <a:ext uri="{FF2B5EF4-FFF2-40B4-BE49-F238E27FC236}">
                <a16:creationId xmlns="" xmlns:a16="http://schemas.microsoft.com/office/drawing/2014/main" id="{CCD925D4-E341-4979-9B32-830F19EFC4C0}"/>
              </a:ext>
            </a:extLst>
          </p:cNvPr>
          <p:cNvSpPr>
            <a:spLocks noGrp="1" noChangeArrowheads="1"/>
          </p:cNvSpPr>
          <p:nvPr>
            <p:ph type="title"/>
          </p:nvPr>
        </p:nvSpPr>
        <p:spPr/>
        <p:txBody>
          <a:bodyPr/>
          <a:lstStyle/>
          <a:p>
            <a:pPr eaLnBrk="1" hangingPunct="1"/>
            <a:r>
              <a:rPr lang="en-US" altLang="en-US">
                <a:solidFill>
                  <a:schemeClr val="tx1"/>
                </a:solidFill>
              </a:rPr>
              <a:t>Note</a:t>
            </a:r>
          </a:p>
        </p:txBody>
      </p:sp>
      <p:sp>
        <p:nvSpPr>
          <p:cNvPr id="25604" name="Rectangle 3">
            <a:extLst>
              <a:ext uri="{FF2B5EF4-FFF2-40B4-BE49-F238E27FC236}">
                <a16:creationId xmlns="" xmlns:a16="http://schemas.microsoft.com/office/drawing/2014/main" id="{93806DBA-C8BB-4D3B-9D3F-319A38CA7C56}"/>
              </a:ext>
            </a:extLst>
          </p:cNvPr>
          <p:cNvSpPr>
            <a:spLocks noGrp="1" noChangeArrowheads="1"/>
          </p:cNvSpPr>
          <p:nvPr>
            <p:ph type="body" idx="1"/>
          </p:nvPr>
        </p:nvSpPr>
        <p:spPr/>
        <p:txBody>
          <a:bodyPr/>
          <a:lstStyle/>
          <a:p>
            <a:pPr eaLnBrk="1" hangingPunct="1"/>
            <a:r>
              <a:rPr lang="en-US" altLang="en-US"/>
              <a:t>A function expressed either by Fourier series/ transform, can be reconstructed (recovered) computing by inverse process, without any loss.</a:t>
            </a:r>
          </a:p>
        </p:txBody>
      </p:sp>
    </p:spTree>
    <p:extLst>
      <p:ext uri="{BB962C8B-B14F-4D97-AF65-F5344CB8AC3E}">
        <p14:creationId xmlns="" xmlns:p14="http://schemas.microsoft.com/office/powerpoint/2010/main" val="5238514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7">
            <a:extLst>
              <a:ext uri="{FF2B5EF4-FFF2-40B4-BE49-F238E27FC236}">
                <a16:creationId xmlns="" xmlns:a16="http://schemas.microsoft.com/office/drawing/2014/main" id="{1EFD3D44-41B7-4190-AC06-5BC3E4C8366F}"/>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8A4AA6C5-6D45-4793-9BD7-F088BCEC9A45}" type="slidenum">
              <a:rPr lang="en-US" altLang="en-US" sz="1400"/>
              <a:pPr eaLnBrk="1" hangingPunct="1"/>
              <a:t>58</a:t>
            </a:fld>
            <a:endParaRPr lang="en-US" altLang="en-US" sz="1400"/>
          </a:p>
        </p:txBody>
      </p:sp>
      <p:sp>
        <p:nvSpPr>
          <p:cNvPr id="26627" name="Rectangle 2">
            <a:extLst>
              <a:ext uri="{FF2B5EF4-FFF2-40B4-BE49-F238E27FC236}">
                <a16:creationId xmlns="" xmlns:a16="http://schemas.microsoft.com/office/drawing/2014/main" id="{F8D787FF-7672-49D9-8B41-AF4BBACA9419}"/>
              </a:ext>
            </a:extLst>
          </p:cNvPr>
          <p:cNvSpPr>
            <a:spLocks noGrp="1" noChangeArrowheads="1"/>
          </p:cNvSpPr>
          <p:nvPr>
            <p:ph type="body" sz="half" idx="1"/>
          </p:nvPr>
        </p:nvSpPr>
        <p:spPr>
          <a:xfrm>
            <a:off x="609600" y="76200"/>
            <a:ext cx="8534400" cy="533400"/>
          </a:xfrm>
        </p:spPr>
        <p:txBody>
          <a:bodyPr/>
          <a:lstStyle/>
          <a:p>
            <a:pPr eaLnBrk="1" hangingPunct="1">
              <a:buFontTx/>
              <a:buNone/>
            </a:pPr>
            <a:r>
              <a:rPr lang="en-US" altLang="en-US" sz="2400">
                <a:solidFill>
                  <a:srgbClr val="FF0000"/>
                </a:solidFill>
              </a:rPr>
              <a:t>x(t)=cos(2pi</a:t>
            </a:r>
            <a:r>
              <a:rPr lang="en-US" altLang="en-US" sz="2400">
                <a:solidFill>
                  <a:srgbClr val="3333FF"/>
                </a:solidFill>
              </a:rPr>
              <a:t>10</a:t>
            </a:r>
            <a:r>
              <a:rPr lang="en-US" altLang="en-US" sz="2400">
                <a:solidFill>
                  <a:srgbClr val="FF0000"/>
                </a:solidFill>
              </a:rPr>
              <a:t>t) + cos(2pi</a:t>
            </a:r>
            <a:r>
              <a:rPr lang="en-US" altLang="en-US" sz="2400">
                <a:solidFill>
                  <a:srgbClr val="3333FF"/>
                </a:solidFill>
              </a:rPr>
              <a:t>25</a:t>
            </a:r>
            <a:r>
              <a:rPr lang="en-US" altLang="en-US" sz="2400">
                <a:solidFill>
                  <a:srgbClr val="FF0000"/>
                </a:solidFill>
              </a:rPr>
              <a:t>t) + cos(2pi</a:t>
            </a:r>
            <a:r>
              <a:rPr lang="en-US" altLang="en-US" sz="2400">
                <a:solidFill>
                  <a:srgbClr val="3333FF"/>
                </a:solidFill>
              </a:rPr>
              <a:t>50</a:t>
            </a:r>
            <a:r>
              <a:rPr lang="en-US" altLang="en-US" sz="2400">
                <a:solidFill>
                  <a:srgbClr val="FF0000"/>
                </a:solidFill>
              </a:rPr>
              <a:t>t) + cos(2pi</a:t>
            </a:r>
            <a:r>
              <a:rPr lang="en-US" altLang="en-US" sz="2400">
                <a:solidFill>
                  <a:srgbClr val="3333FF"/>
                </a:solidFill>
              </a:rPr>
              <a:t>100</a:t>
            </a:r>
            <a:r>
              <a:rPr lang="en-US" altLang="en-US" sz="2400">
                <a:solidFill>
                  <a:srgbClr val="FF0000"/>
                </a:solidFill>
              </a:rPr>
              <a:t>t)</a:t>
            </a:r>
          </a:p>
        </p:txBody>
      </p:sp>
      <p:pic>
        <p:nvPicPr>
          <p:cNvPr id="26628" name="Picture 3">
            <a:extLst>
              <a:ext uri="{FF2B5EF4-FFF2-40B4-BE49-F238E27FC236}">
                <a16:creationId xmlns="" xmlns:a16="http://schemas.microsoft.com/office/drawing/2014/main" id="{8ACB6F8B-2CB3-4A0F-8119-A340B31D4E15}"/>
              </a:ext>
            </a:extLst>
          </p:cNvPr>
          <p:cNvPicPr>
            <a:picLocks noGrp="1" noChangeAspect="1" noChangeArrowheads="1"/>
          </p:cNvPicPr>
          <p:nvPr>
            <p:ph sz="quarter" idx="2"/>
          </p:nvPr>
        </p:nvPicPr>
        <p:blipFill>
          <a:blip r:embed="rId2">
            <a:extLst>
              <a:ext uri="{28A0092B-C50C-407E-A947-70E740481C1C}">
                <a14:useLocalDpi xmlns="" xmlns:a14="http://schemas.microsoft.com/office/drawing/2010/main" val="0"/>
              </a:ext>
            </a:extLst>
          </a:blip>
          <a:srcRect/>
          <a:stretch>
            <a:fillRect/>
          </a:stretch>
        </p:blipFill>
        <p:spPr>
          <a:xfrm>
            <a:off x="1295400" y="533400"/>
            <a:ext cx="5410200" cy="2689225"/>
          </a:xfrm>
          <a:noFill/>
        </p:spPr>
      </p:pic>
      <p:pic>
        <p:nvPicPr>
          <p:cNvPr id="26629" name="Picture 4">
            <a:extLst>
              <a:ext uri="{FF2B5EF4-FFF2-40B4-BE49-F238E27FC236}">
                <a16:creationId xmlns="" xmlns:a16="http://schemas.microsoft.com/office/drawing/2014/main" id="{76C973B8-CBDA-4812-96B8-21D8F9BAE308}"/>
              </a:ext>
            </a:extLst>
          </p:cNvPr>
          <p:cNvPicPr>
            <a:picLocks noGrp="1" noChangeAspect="1" noChangeArrowheads="1"/>
          </p:cNvPicPr>
          <p:nvPr>
            <p:ph sz="quarter" idx="3"/>
          </p:nvPr>
        </p:nvPicPr>
        <p:blipFill>
          <a:blip r:embed="rId3">
            <a:extLst>
              <a:ext uri="{28A0092B-C50C-407E-A947-70E740481C1C}">
                <a14:useLocalDpi xmlns="" xmlns:a14="http://schemas.microsoft.com/office/drawing/2010/main" val="0"/>
              </a:ext>
            </a:extLst>
          </a:blip>
          <a:srcRect/>
          <a:stretch>
            <a:fillRect/>
          </a:stretch>
        </p:blipFill>
        <p:spPr>
          <a:xfrm>
            <a:off x="2667000" y="3251200"/>
            <a:ext cx="4724400" cy="3530600"/>
          </a:xfrm>
          <a:noFill/>
        </p:spPr>
      </p:pic>
    </p:spTree>
    <p:extLst>
      <p:ext uri="{BB962C8B-B14F-4D97-AF65-F5344CB8AC3E}">
        <p14:creationId xmlns="" xmlns:p14="http://schemas.microsoft.com/office/powerpoint/2010/main" val="14754518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5">
            <a:extLst>
              <a:ext uri="{FF2B5EF4-FFF2-40B4-BE49-F238E27FC236}">
                <a16:creationId xmlns="" xmlns:a16="http://schemas.microsoft.com/office/drawing/2014/main" id="{4B1A4BDE-9B2E-4F5C-88DC-463746736F83}"/>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7A3DDFC3-B812-41CB-B154-66F7AD3AB2E1}" type="slidenum">
              <a:rPr lang="en-US" altLang="en-US" sz="1400"/>
              <a:pPr eaLnBrk="1" hangingPunct="1"/>
              <a:t>59</a:t>
            </a:fld>
            <a:endParaRPr lang="en-US" altLang="en-US" sz="1400"/>
          </a:p>
        </p:txBody>
      </p:sp>
      <p:sp>
        <p:nvSpPr>
          <p:cNvPr id="27651" name="Rectangle 2">
            <a:extLst>
              <a:ext uri="{FF2B5EF4-FFF2-40B4-BE49-F238E27FC236}">
                <a16:creationId xmlns="" xmlns:a16="http://schemas.microsoft.com/office/drawing/2014/main" id="{584E8E42-5394-400E-A15A-5A80E2B045FC}"/>
              </a:ext>
            </a:extLst>
          </p:cNvPr>
          <p:cNvSpPr>
            <a:spLocks noGrp="1" noChangeArrowheads="1"/>
          </p:cNvSpPr>
          <p:nvPr>
            <p:ph type="title"/>
          </p:nvPr>
        </p:nvSpPr>
        <p:spPr/>
        <p:txBody>
          <a:bodyPr/>
          <a:lstStyle/>
          <a:p>
            <a:pPr eaLnBrk="1" hangingPunct="1"/>
            <a:r>
              <a:rPr lang="en-US" altLang="en-US"/>
              <a:t>Non-stationary signal</a:t>
            </a:r>
          </a:p>
        </p:txBody>
      </p:sp>
      <p:pic>
        <p:nvPicPr>
          <p:cNvPr id="27652" name="Picture 4">
            <a:extLst>
              <a:ext uri="{FF2B5EF4-FFF2-40B4-BE49-F238E27FC236}">
                <a16:creationId xmlns="" xmlns:a16="http://schemas.microsoft.com/office/drawing/2014/main" id="{8D2ABE70-5575-4CDF-A94E-5941E443CF62}"/>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62000" y="2286000"/>
            <a:ext cx="7315200" cy="3476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pic>
    </p:spTree>
    <p:extLst>
      <p:ext uri="{BB962C8B-B14F-4D97-AF65-F5344CB8AC3E}">
        <p14:creationId xmlns="" xmlns:p14="http://schemas.microsoft.com/office/powerpoint/2010/main" val="3294824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1"/>
          <p:cNvSpPr txBox="1">
            <a:spLocks noChangeArrowheads="1"/>
          </p:cNvSpPr>
          <p:nvPr/>
        </p:nvSpPr>
        <p:spPr bwMode="auto">
          <a:xfrm>
            <a:off x="223838" y="-100013"/>
            <a:ext cx="6065837" cy="585788"/>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Fourier Analysis: The Big Idea</a:t>
            </a:r>
            <a:endParaRPr lang="en-US" sz="3200" b="1" i="1" dirty="0">
              <a:solidFill>
                <a:srgbClr val="FF0000"/>
              </a:solidFill>
              <a:latin typeface="Arial" panose="020B0604020202020204" pitchFamily="34" charset="0"/>
              <a:cs typeface="Arial" panose="020B0604020202020204" pitchFamily="34" charset="0"/>
            </a:endParaRPr>
          </a:p>
        </p:txBody>
      </p:sp>
      <p:grpSp>
        <p:nvGrpSpPr>
          <p:cNvPr id="2" name="Group 12"/>
          <p:cNvGrpSpPr>
            <a:grpSpLocks/>
          </p:cNvGrpSpPr>
          <p:nvPr/>
        </p:nvGrpSpPr>
        <p:grpSpPr bwMode="auto">
          <a:xfrm>
            <a:off x="5238750" y="703263"/>
            <a:ext cx="3308350" cy="3230562"/>
            <a:chOff x="3046" y="855"/>
            <a:chExt cx="1924" cy="2035"/>
          </a:xfrm>
        </p:grpSpPr>
        <p:pic>
          <p:nvPicPr>
            <p:cNvPr id="159751" name="Picture 5"/>
            <p:cNvPicPr>
              <a:picLocks noChangeAspect="1" noChangeArrowheads="1"/>
            </p:cNvPicPr>
            <p:nvPr/>
          </p:nvPicPr>
          <p:blipFill>
            <a:blip r:embed="rId2">
              <a:lum bright="-54000" contrast="84000"/>
            </a:blip>
            <a:srcRect l="23271" r="22223" b="45987"/>
            <a:stretch>
              <a:fillRect/>
            </a:stretch>
          </p:blipFill>
          <p:spPr bwMode="auto">
            <a:xfrm>
              <a:off x="3199" y="871"/>
              <a:ext cx="1771" cy="2002"/>
            </a:xfrm>
            <a:prstGeom prst="rect">
              <a:avLst/>
            </a:prstGeom>
            <a:noFill/>
            <a:ln w="9525">
              <a:noFill/>
              <a:miter lim="800000"/>
              <a:headEnd/>
              <a:tailEnd/>
            </a:ln>
          </p:spPr>
        </p:pic>
        <p:sp>
          <p:nvSpPr>
            <p:cNvPr id="159752" name="AutoShape 7"/>
            <p:cNvSpPr>
              <a:spLocks/>
            </p:cNvSpPr>
            <p:nvPr/>
          </p:nvSpPr>
          <p:spPr bwMode="auto">
            <a:xfrm>
              <a:off x="3046" y="855"/>
              <a:ext cx="192" cy="2035"/>
            </a:xfrm>
            <a:prstGeom prst="leftBrace">
              <a:avLst>
                <a:gd name="adj1" fmla="val 88325"/>
                <a:gd name="adj2" fmla="val 50000"/>
              </a:avLst>
            </a:prstGeom>
            <a:noFill/>
            <a:ln w="12700">
              <a:solidFill>
                <a:schemeClr val="tx1"/>
              </a:solidFill>
              <a:round/>
              <a:headEnd/>
              <a:tailEnd/>
            </a:ln>
          </p:spPr>
          <p:txBody>
            <a:bodyPr wrap="none" anchor="ctr"/>
            <a:lstStyle/>
            <a:p>
              <a:pPr eaLnBrk="1" hangingPunct="1"/>
              <a:endParaRPr lang="en-GB" sz="1800">
                <a:latin typeface="Arial" charset="0"/>
                <a:ea typeface="ＭＳ Ｐゴシック" pitchFamily="34" charset="-128"/>
              </a:endParaRPr>
            </a:p>
          </p:txBody>
        </p:sp>
      </p:grpSp>
      <p:pic>
        <p:nvPicPr>
          <p:cNvPr id="159748" name="Picture 9"/>
          <p:cNvPicPr>
            <a:picLocks noChangeAspect="1" noChangeArrowheads="1"/>
          </p:cNvPicPr>
          <p:nvPr/>
        </p:nvPicPr>
        <p:blipFill>
          <a:blip r:embed="rId2">
            <a:lum bright="-54000" contrast="84000"/>
          </a:blip>
          <a:srcRect l="23271" t="53607" r="22223" b="9457"/>
          <a:stretch>
            <a:fillRect/>
          </a:stretch>
        </p:blipFill>
        <p:spPr bwMode="auto">
          <a:xfrm>
            <a:off x="1260475" y="981075"/>
            <a:ext cx="3046413" cy="2173288"/>
          </a:xfrm>
          <a:prstGeom prst="rect">
            <a:avLst/>
          </a:prstGeom>
          <a:noFill/>
          <a:ln w="9525">
            <a:noFill/>
            <a:miter lim="800000"/>
            <a:headEnd/>
            <a:tailEnd/>
          </a:ln>
        </p:spPr>
      </p:pic>
      <p:sp>
        <p:nvSpPr>
          <p:cNvPr id="159749" name="Text Box 10"/>
          <p:cNvSpPr txBox="1">
            <a:spLocks noChangeArrowheads="1"/>
          </p:cNvSpPr>
          <p:nvPr/>
        </p:nvSpPr>
        <p:spPr bwMode="auto">
          <a:xfrm>
            <a:off x="4479925" y="1700213"/>
            <a:ext cx="544513" cy="830262"/>
          </a:xfrm>
          <a:prstGeom prst="rect">
            <a:avLst/>
          </a:prstGeom>
          <a:noFill/>
          <a:ln w="12700">
            <a:noFill/>
            <a:miter lim="800000"/>
            <a:headEnd/>
            <a:tailEnd/>
          </a:ln>
        </p:spPr>
        <p:txBody>
          <a:bodyPr wrap="none">
            <a:spAutoFit/>
          </a:bodyPr>
          <a:lstStyle/>
          <a:p>
            <a:pPr algn="ctr" eaLnBrk="1" hangingPunct="1"/>
            <a:r>
              <a:rPr lang="en-IE" sz="4800">
                <a:latin typeface="Arial" charset="0"/>
                <a:ea typeface="ＭＳ Ｐゴシック" pitchFamily="34" charset="-128"/>
              </a:rPr>
              <a:t>=</a:t>
            </a:r>
            <a:endParaRPr lang="en-US" sz="4800">
              <a:latin typeface="Arial" charset="0"/>
              <a:ea typeface="ＭＳ Ｐゴシック" pitchFamily="34" charset="-128"/>
            </a:endParaRPr>
          </a:p>
        </p:txBody>
      </p:sp>
      <p:sp>
        <p:nvSpPr>
          <p:cNvPr id="21" name="Rectangle 13"/>
          <p:cNvSpPr>
            <a:spLocks noChangeArrowheads="1"/>
          </p:cNvSpPr>
          <p:nvPr/>
        </p:nvSpPr>
        <p:spPr bwMode="auto">
          <a:xfrm>
            <a:off x="539750" y="4076700"/>
            <a:ext cx="8007350" cy="2174875"/>
          </a:xfrm>
          <a:prstGeom prst="rect">
            <a:avLst/>
          </a:prstGeom>
          <a:noFill/>
          <a:ln>
            <a:noFill/>
          </a:ln>
          <a:extLst>
            <a:ext uri="{909E8E84-426E-40DD-AFC4-6F175D3DCCD1}"/>
            <a:ext uri="{91240B29-F687-4F45-9708-019B960494DF}"/>
          </a:extLst>
        </p:spPr>
        <p:txBody>
          <a:bodyPr/>
          <a:lstStyle>
            <a:lvl1pPr eaLnBrk="0" hangingPunct="0">
              <a:tabLst>
                <a:tab pos="4038600" algn="l"/>
              </a:tabLst>
              <a:defRPr sz="2400">
                <a:solidFill>
                  <a:schemeClr val="tx1"/>
                </a:solidFill>
                <a:latin typeface="Arial" panose="020B0604020202020204" pitchFamily="34" charset="0"/>
                <a:ea typeface="ＭＳ Ｐゴシック" panose="020B0600070205080204" pitchFamily="34" charset="-128"/>
              </a:defRPr>
            </a:lvl1pPr>
            <a:lvl2pPr marL="37931725" indent="-37474525" eaLnBrk="0" hangingPunct="0">
              <a:tabLst>
                <a:tab pos="4038600" algn="l"/>
              </a:tabLst>
              <a:defRPr sz="2400">
                <a:solidFill>
                  <a:schemeClr val="tx1"/>
                </a:solidFill>
                <a:latin typeface="Arial" panose="020B0604020202020204" pitchFamily="34" charset="0"/>
                <a:ea typeface="ＭＳ Ｐゴシック" panose="020B0600070205080204" pitchFamily="34" charset="-128"/>
              </a:defRPr>
            </a:lvl2pPr>
            <a:lvl3pPr eaLnBrk="0" hangingPunct="0">
              <a:tabLst>
                <a:tab pos="4038600" algn="l"/>
              </a:tabLst>
              <a:defRPr sz="2400">
                <a:solidFill>
                  <a:schemeClr val="tx1"/>
                </a:solidFill>
                <a:latin typeface="Arial" panose="020B0604020202020204" pitchFamily="34" charset="0"/>
                <a:ea typeface="ＭＳ Ｐゴシック" panose="020B0600070205080204" pitchFamily="34" charset="-128"/>
              </a:defRPr>
            </a:lvl3pPr>
            <a:lvl4pPr eaLnBrk="0" hangingPunct="0">
              <a:tabLst>
                <a:tab pos="4038600" algn="l"/>
              </a:tabLst>
              <a:defRPr sz="2400">
                <a:solidFill>
                  <a:schemeClr val="tx1"/>
                </a:solidFill>
                <a:latin typeface="Arial" panose="020B0604020202020204" pitchFamily="34" charset="0"/>
                <a:ea typeface="ＭＳ Ｐゴシック" panose="020B0600070205080204" pitchFamily="34" charset="-128"/>
              </a:defRPr>
            </a:lvl4pPr>
            <a:lvl5pPr eaLnBrk="0" hangingPunct="0">
              <a:tabLst>
                <a:tab pos="4038600" algn="l"/>
              </a:tabLst>
              <a:defRPr sz="2400">
                <a:solidFill>
                  <a:schemeClr val="tx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4038600" algn="l"/>
              </a:tabLst>
              <a:defRPr sz="2400">
                <a:solidFill>
                  <a:schemeClr val="tx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4038600" algn="l"/>
              </a:tabLst>
              <a:defRPr sz="2400">
                <a:solidFill>
                  <a:schemeClr val="tx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4038600" algn="l"/>
              </a:tabLst>
              <a:defRPr sz="2400">
                <a:solidFill>
                  <a:schemeClr val="tx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4038600" algn="l"/>
              </a:tabLst>
              <a:defRPr sz="2400">
                <a:solidFill>
                  <a:schemeClr val="tx1"/>
                </a:solidFill>
                <a:latin typeface="Arial" panose="020B0604020202020204" pitchFamily="34" charset="0"/>
                <a:ea typeface="ＭＳ Ｐゴシック" panose="020B0600070205080204" pitchFamily="34" charset="-128"/>
              </a:defRPr>
            </a:lvl9pPr>
          </a:lstStyle>
          <a:p>
            <a:pPr algn="just" eaLnBrk="1" hangingPunct="1">
              <a:spcBef>
                <a:spcPct val="20000"/>
              </a:spcBef>
              <a:defRPr/>
            </a:pPr>
            <a:r>
              <a:rPr lang="en-IE" sz="3200" dirty="0" smtClean="0">
                <a:latin typeface="+mj-lt"/>
              </a:rPr>
              <a:t>Any function that periodically repeats itself can be expressed as a sum of </a:t>
            </a:r>
            <a:r>
              <a:rPr lang="en-IE" sz="3200" dirty="0" err="1" smtClean="0">
                <a:latin typeface="+mj-lt"/>
              </a:rPr>
              <a:t>sines</a:t>
            </a:r>
            <a:r>
              <a:rPr lang="en-IE" sz="3200" dirty="0" smtClean="0">
                <a:latin typeface="+mj-lt"/>
              </a:rPr>
              <a:t> and cosines of different frequencies each multiplied by a different coefficient – a </a:t>
            </a:r>
            <a:r>
              <a:rPr lang="en-IE" sz="3200" i="1" dirty="0" smtClean="0">
                <a:latin typeface="+mj-lt"/>
              </a:rPr>
              <a:t>Fourier series</a:t>
            </a:r>
            <a:endParaRPr lang="en-US" sz="3200" i="1" dirty="0" smtClean="0">
              <a:latin typeface="+mj-lt"/>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5">
            <a:extLst>
              <a:ext uri="{FF2B5EF4-FFF2-40B4-BE49-F238E27FC236}">
                <a16:creationId xmlns="" xmlns:a16="http://schemas.microsoft.com/office/drawing/2014/main" id="{9AD6CA36-44E2-42C2-94BC-92C976658747}"/>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53EA81DA-C75F-40B9-A1E3-84D98D151FA4}" type="slidenum">
              <a:rPr lang="en-US" altLang="en-US" sz="1400"/>
              <a:pPr eaLnBrk="1" hangingPunct="1"/>
              <a:t>60</a:t>
            </a:fld>
            <a:endParaRPr lang="en-US" altLang="en-US" sz="1400"/>
          </a:p>
        </p:txBody>
      </p:sp>
      <p:sp>
        <p:nvSpPr>
          <p:cNvPr id="28675" name="Rectangle 2">
            <a:extLst>
              <a:ext uri="{FF2B5EF4-FFF2-40B4-BE49-F238E27FC236}">
                <a16:creationId xmlns="" xmlns:a16="http://schemas.microsoft.com/office/drawing/2014/main" id="{CECCCA03-52B3-4E5A-91C3-EB74DAB0F804}"/>
              </a:ext>
            </a:extLst>
          </p:cNvPr>
          <p:cNvSpPr>
            <a:spLocks noGrp="1" noChangeArrowheads="1"/>
          </p:cNvSpPr>
          <p:nvPr>
            <p:ph type="title"/>
          </p:nvPr>
        </p:nvSpPr>
        <p:spPr/>
        <p:txBody>
          <a:bodyPr/>
          <a:lstStyle/>
          <a:p>
            <a:pPr eaLnBrk="1" hangingPunct="1"/>
            <a:r>
              <a:rPr lang="en-US" altLang="en-US"/>
              <a:t>Non-stationary signal</a:t>
            </a:r>
          </a:p>
        </p:txBody>
      </p:sp>
      <p:pic>
        <p:nvPicPr>
          <p:cNvPr id="28676" name="Picture 4">
            <a:extLst>
              <a:ext uri="{FF2B5EF4-FFF2-40B4-BE49-F238E27FC236}">
                <a16:creationId xmlns="" xmlns:a16="http://schemas.microsoft.com/office/drawing/2014/main" id="{8AD3F2D7-6F46-46E3-8C8C-569719EE6E27}"/>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85800" y="1905000"/>
            <a:ext cx="6934200" cy="4872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pic>
    </p:spTree>
    <p:extLst>
      <p:ext uri="{BB962C8B-B14F-4D97-AF65-F5344CB8AC3E}">
        <p14:creationId xmlns="" xmlns:p14="http://schemas.microsoft.com/office/powerpoint/2010/main" val="25416625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5">
            <a:extLst>
              <a:ext uri="{FF2B5EF4-FFF2-40B4-BE49-F238E27FC236}">
                <a16:creationId xmlns="" xmlns:a16="http://schemas.microsoft.com/office/drawing/2014/main" id="{A42CB144-046B-4CD7-95D4-5DC6017C76EE}"/>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9C8576A0-B78A-402E-B983-015EFF690E70}" type="slidenum">
              <a:rPr lang="en-US" altLang="en-US" sz="1400"/>
              <a:pPr eaLnBrk="1" hangingPunct="1"/>
              <a:t>61</a:t>
            </a:fld>
            <a:endParaRPr lang="en-US" altLang="en-US" sz="1400"/>
          </a:p>
        </p:txBody>
      </p:sp>
      <p:sp>
        <p:nvSpPr>
          <p:cNvPr id="29699" name="Rectangle 2">
            <a:extLst>
              <a:ext uri="{FF2B5EF4-FFF2-40B4-BE49-F238E27FC236}">
                <a16:creationId xmlns="" xmlns:a16="http://schemas.microsoft.com/office/drawing/2014/main" id="{7F49B04E-0668-422B-819B-D14020F1B1F7}"/>
              </a:ext>
            </a:extLst>
          </p:cNvPr>
          <p:cNvSpPr>
            <a:spLocks noGrp="1" noChangeArrowheads="1"/>
          </p:cNvSpPr>
          <p:nvPr>
            <p:ph type="title"/>
          </p:nvPr>
        </p:nvSpPr>
        <p:spPr/>
        <p:txBody>
          <a:bodyPr/>
          <a:lstStyle/>
          <a:p>
            <a:pPr eaLnBrk="1" hangingPunct="1"/>
            <a:r>
              <a:rPr lang="en-US" altLang="en-US"/>
              <a:t>Fourier Transform</a:t>
            </a:r>
          </a:p>
        </p:txBody>
      </p:sp>
      <p:pic>
        <p:nvPicPr>
          <p:cNvPr id="29700" name="Picture 4">
            <a:extLst>
              <a:ext uri="{FF2B5EF4-FFF2-40B4-BE49-F238E27FC236}">
                <a16:creationId xmlns="" xmlns:a16="http://schemas.microsoft.com/office/drawing/2014/main" id="{3284E030-C92C-4578-9E39-7571760717D1}"/>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85800" y="1981200"/>
            <a:ext cx="6858000" cy="4727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pic>
    </p:spTree>
    <p:extLst>
      <p:ext uri="{BB962C8B-B14F-4D97-AF65-F5344CB8AC3E}">
        <p14:creationId xmlns="" xmlns:p14="http://schemas.microsoft.com/office/powerpoint/2010/main" val="29725070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Number Placeholder 5">
            <a:extLst>
              <a:ext uri="{FF2B5EF4-FFF2-40B4-BE49-F238E27FC236}">
                <a16:creationId xmlns="" xmlns:a16="http://schemas.microsoft.com/office/drawing/2014/main" id="{7F8F0520-2DD6-454D-86D0-1CC5F2302ED4}"/>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30D51891-B088-4F88-A0FB-AC8899B4C78C}" type="slidenum">
              <a:rPr lang="en-US" altLang="en-US" sz="1400"/>
              <a:pPr eaLnBrk="1" hangingPunct="1"/>
              <a:t>62</a:t>
            </a:fld>
            <a:endParaRPr lang="en-US" altLang="en-US" sz="1400"/>
          </a:p>
        </p:txBody>
      </p:sp>
      <p:sp>
        <p:nvSpPr>
          <p:cNvPr id="30723" name="Rectangle 2">
            <a:extLst>
              <a:ext uri="{FF2B5EF4-FFF2-40B4-BE49-F238E27FC236}">
                <a16:creationId xmlns="" xmlns:a16="http://schemas.microsoft.com/office/drawing/2014/main" id="{95A2CA42-076D-45E3-A47E-66D88A752B13}"/>
              </a:ext>
            </a:extLst>
          </p:cNvPr>
          <p:cNvSpPr>
            <a:spLocks noGrp="1" noChangeArrowheads="1"/>
          </p:cNvSpPr>
          <p:nvPr>
            <p:ph type="title"/>
          </p:nvPr>
        </p:nvSpPr>
        <p:spPr>
          <a:xfrm>
            <a:off x="685800" y="76200"/>
            <a:ext cx="7772400" cy="1143000"/>
          </a:xfrm>
        </p:spPr>
        <p:txBody>
          <a:bodyPr/>
          <a:lstStyle/>
          <a:p>
            <a:pPr eaLnBrk="1" hangingPunct="1"/>
            <a:r>
              <a:rPr lang="en-US" altLang="en-US"/>
              <a:t>Fourier Transform</a:t>
            </a:r>
          </a:p>
        </p:txBody>
      </p:sp>
      <p:sp>
        <p:nvSpPr>
          <p:cNvPr id="30724" name="Rectangle 3">
            <a:extLst>
              <a:ext uri="{FF2B5EF4-FFF2-40B4-BE49-F238E27FC236}">
                <a16:creationId xmlns="" xmlns:a16="http://schemas.microsoft.com/office/drawing/2014/main" id="{02C45A9F-52D6-4D21-87DF-B73F33539600}"/>
              </a:ext>
            </a:extLst>
          </p:cNvPr>
          <p:cNvSpPr>
            <a:spLocks noGrp="1" noChangeArrowheads="1"/>
          </p:cNvSpPr>
          <p:nvPr>
            <p:ph type="body" idx="1"/>
          </p:nvPr>
        </p:nvSpPr>
        <p:spPr>
          <a:xfrm>
            <a:off x="685800" y="1447800"/>
            <a:ext cx="7772400" cy="4114800"/>
          </a:xfrm>
        </p:spPr>
        <p:txBody>
          <a:bodyPr/>
          <a:lstStyle/>
          <a:p>
            <a:pPr eaLnBrk="1" hangingPunct="1"/>
            <a:r>
              <a:rPr lang="en-US" altLang="en-US" dirty="0"/>
              <a:t>The FT of a function is the set of coordinates representing the function in an infinite dimensional space spanned by orthogonal basis vector {</a:t>
            </a:r>
            <a:r>
              <a:rPr lang="en-US" altLang="en-US" i="1" dirty="0"/>
              <a:t>e</a:t>
            </a:r>
            <a:r>
              <a:rPr lang="en-US" altLang="en-US" i="1" baseline="30000" dirty="0"/>
              <a:t>-j2</a:t>
            </a:r>
            <a:r>
              <a:rPr lang="en-US" altLang="en-US" i="1" baseline="30000" dirty="0">
                <a:cs typeface="Times New Roman" panose="02020603050405020304" pitchFamily="18" charset="0"/>
              </a:rPr>
              <a:t>Πux</a:t>
            </a:r>
            <a:r>
              <a:rPr lang="en-US" altLang="en-US" i="1" dirty="0">
                <a:cs typeface="Times New Roman" panose="02020603050405020304" pitchFamily="18" charset="0"/>
              </a:rPr>
              <a:t> | -α &lt; u &lt; α</a:t>
            </a:r>
            <a:r>
              <a:rPr lang="en-US" altLang="en-US" dirty="0">
                <a:cs typeface="Times New Roman" panose="02020603050405020304" pitchFamily="18" charset="0"/>
              </a:rPr>
              <a:t>} and mathematically,</a:t>
            </a:r>
          </a:p>
        </p:txBody>
      </p:sp>
      <p:graphicFrame>
        <p:nvGraphicFramePr>
          <p:cNvPr id="30725" name="Object 1024">
            <a:extLst>
              <a:ext uri="{FF2B5EF4-FFF2-40B4-BE49-F238E27FC236}">
                <a16:creationId xmlns="" xmlns:a16="http://schemas.microsoft.com/office/drawing/2014/main" id="{B1B38E4E-86D8-494F-817F-95E0EA09441A}"/>
              </a:ext>
            </a:extLst>
          </p:cNvPr>
          <p:cNvGraphicFramePr>
            <a:graphicFrameLocks noChangeAspect="1"/>
          </p:cNvGraphicFramePr>
          <p:nvPr/>
        </p:nvGraphicFramePr>
        <p:xfrm>
          <a:off x="2667000" y="4191000"/>
          <a:ext cx="5181600" cy="2136775"/>
        </p:xfrm>
        <a:graphic>
          <a:graphicData uri="http://schemas.openxmlformats.org/presentationml/2006/ole">
            <p:oleObj spid="_x0000_s408605" name="Bitmap Image" r:id="rId3" imgW="3809524" imgH="1571844" progId="PBrush">
              <p:embed/>
            </p:oleObj>
          </a:graphicData>
        </a:graphic>
      </p:graphicFrame>
    </p:spTree>
    <p:extLst>
      <p:ext uri="{BB962C8B-B14F-4D97-AF65-F5344CB8AC3E}">
        <p14:creationId xmlns="" xmlns:p14="http://schemas.microsoft.com/office/powerpoint/2010/main" val="38511120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5">
            <a:extLst>
              <a:ext uri="{FF2B5EF4-FFF2-40B4-BE49-F238E27FC236}">
                <a16:creationId xmlns="" xmlns:a16="http://schemas.microsoft.com/office/drawing/2014/main" id="{E35B4485-3085-4B1D-AF7E-2DD90AC7AD6F}"/>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2BE0E77D-1713-43AD-BBAC-A9CB27473CA8}" type="slidenum">
              <a:rPr lang="en-US" altLang="en-US" sz="1400"/>
              <a:pPr eaLnBrk="1" hangingPunct="1"/>
              <a:t>63</a:t>
            </a:fld>
            <a:endParaRPr lang="en-US" altLang="en-US" sz="1400"/>
          </a:p>
        </p:txBody>
      </p:sp>
      <p:sp>
        <p:nvSpPr>
          <p:cNvPr id="31747" name="Rectangle 2">
            <a:extLst>
              <a:ext uri="{FF2B5EF4-FFF2-40B4-BE49-F238E27FC236}">
                <a16:creationId xmlns="" xmlns:a16="http://schemas.microsoft.com/office/drawing/2014/main" id="{4EE339EC-8017-4F9A-A68F-A0B2554A9C2C}"/>
              </a:ext>
            </a:extLst>
          </p:cNvPr>
          <p:cNvSpPr>
            <a:spLocks noGrp="1" noChangeArrowheads="1"/>
          </p:cNvSpPr>
          <p:nvPr>
            <p:ph type="title"/>
          </p:nvPr>
        </p:nvSpPr>
        <p:spPr>
          <a:xfrm>
            <a:off x="685800" y="76200"/>
            <a:ext cx="7772400" cy="1143000"/>
          </a:xfrm>
        </p:spPr>
        <p:txBody>
          <a:bodyPr/>
          <a:lstStyle/>
          <a:p>
            <a:pPr eaLnBrk="1" hangingPunct="1"/>
            <a:r>
              <a:rPr lang="en-US" altLang="en-US"/>
              <a:t>Inverse Fourier Transform</a:t>
            </a:r>
          </a:p>
        </p:txBody>
      </p:sp>
      <p:sp>
        <p:nvSpPr>
          <p:cNvPr id="31748" name="Rectangle 3">
            <a:extLst>
              <a:ext uri="{FF2B5EF4-FFF2-40B4-BE49-F238E27FC236}">
                <a16:creationId xmlns="" xmlns:a16="http://schemas.microsoft.com/office/drawing/2014/main" id="{A1A00491-1E02-467F-A84D-893B465D3A8C}"/>
              </a:ext>
            </a:extLst>
          </p:cNvPr>
          <p:cNvSpPr>
            <a:spLocks noGrp="1" noChangeArrowheads="1"/>
          </p:cNvSpPr>
          <p:nvPr>
            <p:ph type="body" idx="1"/>
          </p:nvPr>
        </p:nvSpPr>
        <p:spPr/>
        <p:txBody>
          <a:bodyPr/>
          <a:lstStyle/>
          <a:p>
            <a:pPr eaLnBrk="1" hangingPunct="1">
              <a:lnSpc>
                <a:spcPct val="90000"/>
              </a:lnSpc>
              <a:buFontTx/>
              <a:buNone/>
            </a:pPr>
            <a:endParaRPr lang="en-US" altLang="en-US"/>
          </a:p>
          <a:p>
            <a:pPr eaLnBrk="1" hangingPunct="1">
              <a:lnSpc>
                <a:spcPct val="90000"/>
              </a:lnSpc>
              <a:buFontTx/>
              <a:buNone/>
            </a:pPr>
            <a:endParaRPr lang="en-US" altLang="en-US"/>
          </a:p>
          <a:p>
            <a:pPr eaLnBrk="1" hangingPunct="1">
              <a:lnSpc>
                <a:spcPct val="90000"/>
              </a:lnSpc>
              <a:buFontTx/>
              <a:buNone/>
            </a:pPr>
            <a:endParaRPr lang="en-US" altLang="en-US"/>
          </a:p>
          <a:p>
            <a:pPr eaLnBrk="1" hangingPunct="1">
              <a:lnSpc>
                <a:spcPct val="90000"/>
              </a:lnSpc>
              <a:buFontTx/>
              <a:buNone/>
            </a:pPr>
            <a:endParaRPr lang="en-US" altLang="en-US"/>
          </a:p>
          <a:p>
            <a:pPr eaLnBrk="1" hangingPunct="1">
              <a:lnSpc>
                <a:spcPct val="90000"/>
              </a:lnSpc>
              <a:buFontTx/>
              <a:buNone/>
            </a:pPr>
            <a:r>
              <a:rPr lang="en-US" altLang="en-US"/>
              <a:t>These pair of transformation is called Fourier Transform Pair</a:t>
            </a:r>
          </a:p>
          <a:p>
            <a:pPr eaLnBrk="1" hangingPunct="1">
              <a:lnSpc>
                <a:spcPct val="90000"/>
              </a:lnSpc>
              <a:buFontTx/>
              <a:buNone/>
            </a:pPr>
            <a:r>
              <a:rPr lang="en-US" altLang="en-US"/>
              <a:t>f(x) may be real function, but F(u) is a complex function.</a:t>
            </a:r>
          </a:p>
        </p:txBody>
      </p:sp>
      <p:graphicFrame>
        <p:nvGraphicFramePr>
          <p:cNvPr id="31749" name="Object 1024">
            <a:extLst>
              <a:ext uri="{FF2B5EF4-FFF2-40B4-BE49-F238E27FC236}">
                <a16:creationId xmlns="" xmlns:a16="http://schemas.microsoft.com/office/drawing/2014/main" id="{E6528C92-714C-4184-9673-CF6B134F94D2}"/>
              </a:ext>
            </a:extLst>
          </p:cNvPr>
          <p:cNvGraphicFramePr>
            <a:graphicFrameLocks noChangeAspect="1"/>
          </p:cNvGraphicFramePr>
          <p:nvPr/>
        </p:nvGraphicFramePr>
        <p:xfrm>
          <a:off x="1905000" y="1600200"/>
          <a:ext cx="4876800" cy="2189163"/>
        </p:xfrm>
        <a:graphic>
          <a:graphicData uri="http://schemas.openxmlformats.org/presentationml/2006/ole">
            <p:oleObj spid="_x0000_s407581" name="Bitmap Image" r:id="rId3" imgW="3734321" imgH="1676634" progId="PBrush">
              <p:embed/>
            </p:oleObj>
          </a:graphicData>
        </a:graphic>
      </p:graphicFrame>
    </p:spTree>
    <p:extLst>
      <p:ext uri="{BB962C8B-B14F-4D97-AF65-F5344CB8AC3E}">
        <p14:creationId xmlns="" xmlns:p14="http://schemas.microsoft.com/office/powerpoint/2010/main" val="1457617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5">
            <a:extLst>
              <a:ext uri="{FF2B5EF4-FFF2-40B4-BE49-F238E27FC236}">
                <a16:creationId xmlns="" xmlns:a16="http://schemas.microsoft.com/office/drawing/2014/main" id="{54AF5F4C-B5BA-4A02-89AB-159ACBE90A0C}"/>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84BC223F-02E8-4E7E-B62B-7F5079833B84}" type="slidenum">
              <a:rPr lang="en-US" altLang="en-US" sz="1400"/>
              <a:pPr eaLnBrk="1" hangingPunct="1"/>
              <a:t>64</a:t>
            </a:fld>
            <a:endParaRPr lang="en-US" altLang="en-US" sz="1400"/>
          </a:p>
        </p:txBody>
      </p:sp>
      <p:sp>
        <p:nvSpPr>
          <p:cNvPr id="32771" name="Rectangle 2">
            <a:extLst>
              <a:ext uri="{FF2B5EF4-FFF2-40B4-BE49-F238E27FC236}">
                <a16:creationId xmlns="" xmlns:a16="http://schemas.microsoft.com/office/drawing/2014/main" id="{C70E09A7-3801-4284-8B57-9F2D09890DCC}"/>
              </a:ext>
            </a:extLst>
          </p:cNvPr>
          <p:cNvSpPr>
            <a:spLocks noGrp="1" noChangeArrowheads="1"/>
          </p:cNvSpPr>
          <p:nvPr>
            <p:ph type="title"/>
          </p:nvPr>
        </p:nvSpPr>
        <p:spPr>
          <a:xfrm>
            <a:off x="685800" y="304800"/>
            <a:ext cx="7772400" cy="1143000"/>
          </a:xfrm>
        </p:spPr>
        <p:txBody>
          <a:bodyPr/>
          <a:lstStyle/>
          <a:p>
            <a:pPr eaLnBrk="1" hangingPunct="1"/>
            <a:r>
              <a:rPr lang="en-US" altLang="en-US"/>
              <a:t>Notes</a:t>
            </a:r>
          </a:p>
        </p:txBody>
      </p:sp>
      <p:sp>
        <p:nvSpPr>
          <p:cNvPr id="32772" name="Rectangle 3">
            <a:extLst>
              <a:ext uri="{FF2B5EF4-FFF2-40B4-BE49-F238E27FC236}">
                <a16:creationId xmlns="" xmlns:a16="http://schemas.microsoft.com/office/drawing/2014/main" id="{B5DCE0FF-6832-4291-98D4-4F319DD71950}"/>
              </a:ext>
            </a:extLst>
          </p:cNvPr>
          <p:cNvSpPr>
            <a:spLocks noGrp="1" noChangeArrowheads="1"/>
          </p:cNvSpPr>
          <p:nvPr>
            <p:ph type="body" idx="1"/>
          </p:nvPr>
        </p:nvSpPr>
        <p:spPr/>
        <p:txBody>
          <a:bodyPr/>
          <a:lstStyle/>
          <a:p>
            <a:pPr eaLnBrk="1" hangingPunct="1">
              <a:lnSpc>
                <a:spcPct val="90000"/>
              </a:lnSpc>
            </a:pPr>
            <a:r>
              <a:rPr lang="en-US" altLang="en-US" dirty="0"/>
              <a:t>F(u) = R(u) + j I(u)</a:t>
            </a:r>
          </a:p>
          <a:p>
            <a:pPr lvl="1" eaLnBrk="1" hangingPunct="1">
              <a:lnSpc>
                <a:spcPct val="90000"/>
              </a:lnSpc>
            </a:pPr>
            <a:r>
              <a:rPr lang="en-US" altLang="en-US" dirty="0"/>
              <a:t>F(u) = |F(u)|</a:t>
            </a:r>
            <a:r>
              <a:rPr lang="en-US" altLang="en-US" dirty="0" err="1"/>
              <a:t>e</a:t>
            </a:r>
            <a:r>
              <a:rPr lang="en-US" altLang="en-US" baseline="30000" dirty="0" err="1"/>
              <a:t>j</a:t>
            </a:r>
            <a:r>
              <a:rPr lang="en-US" altLang="en-US" baseline="30000" dirty="0" err="1">
                <a:cs typeface="Times New Roman" panose="02020603050405020304" pitchFamily="18" charset="0"/>
              </a:rPr>
              <a:t>Φ</a:t>
            </a:r>
            <a:r>
              <a:rPr lang="en-US" altLang="en-US" baseline="30000" dirty="0">
                <a:cs typeface="Times New Roman" panose="02020603050405020304" pitchFamily="18" charset="0"/>
              </a:rPr>
              <a:t>(u)</a:t>
            </a:r>
            <a:r>
              <a:rPr lang="en-US" altLang="en-US" dirty="0">
                <a:cs typeface="Times New Roman" panose="02020603050405020304" pitchFamily="18" charset="0"/>
              </a:rPr>
              <a:t> 							(</a:t>
            </a:r>
            <a:r>
              <a:rPr lang="en-US" altLang="en-US" dirty="0" err="1">
                <a:cs typeface="Times New Roman" panose="02020603050405020304" pitchFamily="18" charset="0"/>
              </a:rPr>
              <a:t>e</a:t>
            </a:r>
            <a:r>
              <a:rPr lang="en-US" altLang="en-US" baseline="30000" dirty="0" err="1">
                <a:cs typeface="Times New Roman" panose="02020603050405020304" pitchFamily="18" charset="0"/>
              </a:rPr>
              <a:t>j</a:t>
            </a:r>
            <a:r>
              <a:rPr lang="en-US" altLang="en-US" baseline="30000" dirty="0">
                <a:cs typeface="Times New Roman" panose="02020603050405020304" pitchFamily="18" charset="0"/>
              </a:rPr>
              <a:t>  theta</a:t>
            </a:r>
            <a:r>
              <a:rPr lang="en-US" altLang="en-US" dirty="0">
                <a:cs typeface="Times New Roman" panose="02020603050405020304" pitchFamily="18" charset="0"/>
              </a:rPr>
              <a:t> = cos(theta) + j sin(theta))</a:t>
            </a:r>
          </a:p>
          <a:p>
            <a:pPr lvl="1" eaLnBrk="1" hangingPunct="1">
              <a:lnSpc>
                <a:spcPct val="90000"/>
              </a:lnSpc>
            </a:pPr>
            <a:r>
              <a:rPr lang="en-US" altLang="en-US" dirty="0"/>
              <a:t>|F(u)| = [R</a:t>
            </a:r>
            <a:r>
              <a:rPr lang="en-US" altLang="en-US" baseline="30000" dirty="0"/>
              <a:t>2</a:t>
            </a:r>
            <a:r>
              <a:rPr lang="en-US" altLang="en-US" dirty="0"/>
              <a:t>(u) + I</a:t>
            </a:r>
            <a:r>
              <a:rPr lang="en-US" altLang="en-US" baseline="30000" dirty="0"/>
              <a:t>2</a:t>
            </a:r>
            <a:r>
              <a:rPr lang="en-US" altLang="en-US" dirty="0"/>
              <a:t>(u)]</a:t>
            </a:r>
            <a:r>
              <a:rPr lang="en-US" altLang="en-US" baseline="30000" dirty="0">
                <a:cs typeface="Times New Roman" panose="02020603050405020304" pitchFamily="18" charset="0"/>
              </a:rPr>
              <a:t>½</a:t>
            </a:r>
            <a:endParaRPr lang="en-US" altLang="en-US" dirty="0">
              <a:cs typeface="Times New Roman" panose="02020603050405020304" pitchFamily="18" charset="0"/>
            </a:endParaRPr>
          </a:p>
          <a:p>
            <a:pPr lvl="1" eaLnBrk="1" hangingPunct="1">
              <a:lnSpc>
                <a:spcPct val="90000"/>
              </a:lnSpc>
            </a:pPr>
            <a:r>
              <a:rPr lang="en-US" altLang="en-US" dirty="0">
                <a:cs typeface="Times New Roman" panose="02020603050405020304" pitchFamily="18" charset="0"/>
              </a:rPr>
              <a:t>Phase angle Φ(u)  = tan</a:t>
            </a:r>
            <a:r>
              <a:rPr lang="en-US" altLang="en-US" baseline="30000" dirty="0">
                <a:cs typeface="Times New Roman" panose="02020603050405020304" pitchFamily="18" charset="0"/>
              </a:rPr>
              <a:t>-1</a:t>
            </a:r>
            <a:r>
              <a:rPr lang="en-US" altLang="en-US" dirty="0">
                <a:cs typeface="Times New Roman" panose="02020603050405020304" pitchFamily="18" charset="0"/>
              </a:rPr>
              <a:t>|I(u)/R(u)|</a:t>
            </a:r>
          </a:p>
          <a:p>
            <a:pPr lvl="1" eaLnBrk="1" hangingPunct="1">
              <a:lnSpc>
                <a:spcPct val="90000"/>
              </a:lnSpc>
            </a:pPr>
            <a:r>
              <a:rPr lang="en-US" altLang="en-US" dirty="0">
                <a:cs typeface="Times New Roman" panose="02020603050405020304" pitchFamily="18" charset="0"/>
              </a:rPr>
              <a:t>Energy spectrum E(u) = |F(u)|</a:t>
            </a:r>
            <a:r>
              <a:rPr lang="en-US" altLang="en-US" baseline="30000" dirty="0">
                <a:cs typeface="Times New Roman" panose="02020603050405020304" pitchFamily="18" charset="0"/>
              </a:rPr>
              <a:t>2</a:t>
            </a:r>
            <a:r>
              <a:rPr lang="en-US" altLang="en-US" dirty="0">
                <a:cs typeface="Times New Roman" panose="02020603050405020304" pitchFamily="18" charset="0"/>
              </a:rPr>
              <a:t>, u is </a:t>
            </a:r>
            <a:r>
              <a:rPr lang="en-US" altLang="en-US" i="1" dirty="0">
                <a:cs typeface="Times New Roman" panose="02020603050405020304" pitchFamily="18" charset="0"/>
              </a:rPr>
              <a:t>frequency variable</a:t>
            </a:r>
          </a:p>
          <a:p>
            <a:pPr eaLnBrk="1" hangingPunct="1">
              <a:lnSpc>
                <a:spcPct val="90000"/>
              </a:lnSpc>
            </a:pPr>
            <a:r>
              <a:rPr lang="en-US" altLang="en-US" dirty="0"/>
              <a:t>f(x) = A, for 0&lt;=x &lt;=X, find the F(u).</a:t>
            </a:r>
          </a:p>
        </p:txBody>
      </p:sp>
    </p:spTree>
    <p:extLst>
      <p:ext uri="{BB962C8B-B14F-4D97-AF65-F5344CB8AC3E}">
        <p14:creationId xmlns="" xmlns:p14="http://schemas.microsoft.com/office/powerpoint/2010/main" val="32556211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5">
            <a:extLst>
              <a:ext uri="{FF2B5EF4-FFF2-40B4-BE49-F238E27FC236}">
                <a16:creationId xmlns="" xmlns:a16="http://schemas.microsoft.com/office/drawing/2014/main" id="{F26856B2-0C5B-4BBE-B883-9D3878A41E18}"/>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C1841256-4458-46D1-AE6E-5DDD6776311E}" type="slidenum">
              <a:rPr lang="en-US" altLang="en-US" sz="1400"/>
              <a:pPr eaLnBrk="1" hangingPunct="1"/>
              <a:t>65</a:t>
            </a:fld>
            <a:endParaRPr lang="en-US" altLang="en-US" sz="1400"/>
          </a:p>
        </p:txBody>
      </p:sp>
      <p:pic>
        <p:nvPicPr>
          <p:cNvPr id="33795" name="Picture 2" descr="5">
            <a:extLst>
              <a:ext uri="{FF2B5EF4-FFF2-40B4-BE49-F238E27FC236}">
                <a16:creationId xmlns="" xmlns:a16="http://schemas.microsoft.com/office/drawing/2014/main" id="{D083BA1E-5226-4DE3-A5BD-EFBE47BC14E7}"/>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286000" y="762000"/>
            <a:ext cx="4697413" cy="502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3796" name="Text Box 3">
            <a:extLst>
              <a:ext uri="{FF2B5EF4-FFF2-40B4-BE49-F238E27FC236}">
                <a16:creationId xmlns="" xmlns:a16="http://schemas.microsoft.com/office/drawing/2014/main" id="{F96963DD-8476-494C-A2A2-65A652308AB9}"/>
              </a:ext>
            </a:extLst>
          </p:cNvPr>
          <p:cNvSpPr txBox="1">
            <a:spLocks noChangeArrowheads="1"/>
          </p:cNvSpPr>
          <p:nvPr/>
        </p:nvSpPr>
        <p:spPr bwMode="auto">
          <a:xfrm>
            <a:off x="2590800" y="228600"/>
            <a:ext cx="42354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r>
              <a:rPr lang="en-US" altLang="en-US" b="1">
                <a:latin typeface="Arial" panose="020B0604020202020204" pitchFamily="34" charset="0"/>
              </a:rPr>
              <a:t>Fourier Transform Example</a:t>
            </a:r>
            <a:r>
              <a:rPr lang="en-US" altLang="en-US" sz="1800">
                <a:latin typeface="Tahoma" panose="020B0604030504040204" pitchFamily="34" charset="0"/>
              </a:rPr>
              <a:t> </a:t>
            </a:r>
          </a:p>
        </p:txBody>
      </p:sp>
      <p:sp>
        <p:nvSpPr>
          <p:cNvPr id="33797" name="Text Box 4">
            <a:extLst>
              <a:ext uri="{FF2B5EF4-FFF2-40B4-BE49-F238E27FC236}">
                <a16:creationId xmlns="" xmlns:a16="http://schemas.microsoft.com/office/drawing/2014/main" id="{91AAC845-2A43-4B45-9137-62B1BCB9EA4F}"/>
              </a:ext>
            </a:extLst>
          </p:cNvPr>
          <p:cNvSpPr txBox="1">
            <a:spLocks noChangeArrowheads="1"/>
          </p:cNvSpPr>
          <p:nvPr/>
        </p:nvSpPr>
        <p:spPr bwMode="auto">
          <a:xfrm>
            <a:off x="1828800" y="5791200"/>
            <a:ext cx="5006975" cy="611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r>
              <a:rPr lang="en-US" altLang="en-US" sz="1600">
                <a:latin typeface="Arial" panose="020B0604020202020204" pitchFamily="34" charset="0"/>
              </a:rPr>
              <a:t>a) The one-dimensional rectangle function</a:t>
            </a:r>
          </a:p>
          <a:p>
            <a:r>
              <a:rPr lang="en-US" altLang="en-US" sz="1600">
                <a:latin typeface="Arial" panose="020B0604020202020204" pitchFamily="34" charset="0"/>
              </a:rPr>
              <a:t>b) the Fourier transform of the 1-D rectangle function</a:t>
            </a:r>
            <a:r>
              <a:rPr lang="en-US" altLang="en-US" sz="1800">
                <a:latin typeface="Tahoma" panose="020B0604030504040204" pitchFamily="34" charset="0"/>
              </a:rPr>
              <a:t> </a:t>
            </a:r>
          </a:p>
        </p:txBody>
      </p:sp>
    </p:spTree>
    <p:extLst>
      <p:ext uri="{BB962C8B-B14F-4D97-AF65-F5344CB8AC3E}">
        <p14:creationId xmlns="" xmlns:p14="http://schemas.microsoft.com/office/powerpoint/2010/main" val="241225433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5">
            <a:extLst>
              <a:ext uri="{FF2B5EF4-FFF2-40B4-BE49-F238E27FC236}">
                <a16:creationId xmlns="" xmlns:a16="http://schemas.microsoft.com/office/drawing/2014/main" id="{FFF23796-5F52-4D87-AC91-8B35634F7A67}"/>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ED54607D-9BF8-41CE-B132-FA7DAA86D257}" type="slidenum">
              <a:rPr lang="en-US" altLang="en-US" sz="1400"/>
              <a:pPr eaLnBrk="1" hangingPunct="1"/>
              <a:t>66</a:t>
            </a:fld>
            <a:endParaRPr lang="en-US" altLang="en-US" sz="1400"/>
          </a:p>
        </p:txBody>
      </p:sp>
      <p:pic>
        <p:nvPicPr>
          <p:cNvPr id="34820" name="Picture 4" descr="5">
            <a:extLst>
              <a:ext uri="{FF2B5EF4-FFF2-40B4-BE49-F238E27FC236}">
                <a16:creationId xmlns="" xmlns:a16="http://schemas.microsoft.com/office/drawing/2014/main" id="{76B37F9A-B076-4F92-866A-04C36DFF3F98}"/>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62000" y="685800"/>
            <a:ext cx="8382000" cy="58616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4821" name="Text Box 5">
            <a:extLst>
              <a:ext uri="{FF2B5EF4-FFF2-40B4-BE49-F238E27FC236}">
                <a16:creationId xmlns="" xmlns:a16="http://schemas.microsoft.com/office/drawing/2014/main" id="{56E92089-06CF-4949-A4FD-783CCF6AD653}"/>
              </a:ext>
            </a:extLst>
          </p:cNvPr>
          <p:cNvSpPr txBox="1">
            <a:spLocks noChangeArrowheads="1"/>
          </p:cNvSpPr>
          <p:nvPr/>
        </p:nvSpPr>
        <p:spPr bwMode="auto">
          <a:xfrm>
            <a:off x="2590800" y="228600"/>
            <a:ext cx="42354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r>
              <a:rPr lang="en-US" altLang="en-US" b="1">
                <a:latin typeface="Arial" panose="020B0604020202020204" pitchFamily="34" charset="0"/>
              </a:rPr>
              <a:t>Fourier Transform Example</a:t>
            </a:r>
            <a:r>
              <a:rPr lang="en-US" altLang="en-US" sz="1800">
                <a:latin typeface="Tahoma" panose="020B0604030504040204" pitchFamily="34" charset="0"/>
              </a:rPr>
              <a:t> </a:t>
            </a:r>
          </a:p>
        </p:txBody>
      </p:sp>
      <p:sp>
        <p:nvSpPr>
          <p:cNvPr id="34822" name="Rectangle 6">
            <a:extLst>
              <a:ext uri="{FF2B5EF4-FFF2-40B4-BE49-F238E27FC236}">
                <a16:creationId xmlns="" xmlns:a16="http://schemas.microsoft.com/office/drawing/2014/main" id="{C5A3A1F8-D405-427F-A7F0-CAA0FDD2C11B}"/>
              </a:ext>
            </a:extLst>
          </p:cNvPr>
          <p:cNvSpPr>
            <a:spLocks noChangeArrowheads="1"/>
          </p:cNvSpPr>
          <p:nvPr/>
        </p:nvSpPr>
        <p:spPr bwMode="auto">
          <a:xfrm>
            <a:off x="762000" y="5943600"/>
            <a:ext cx="2590800" cy="304800"/>
          </a:xfrm>
          <a:prstGeom prst="rect">
            <a:avLst/>
          </a:prstGeom>
          <a:solidFill>
            <a:schemeClr val="bg1"/>
          </a:solidFill>
          <a:ln w="9525">
            <a:solidFill>
              <a:schemeClr val="bg1"/>
            </a:solidFill>
            <a:miter lim="800000"/>
            <a:headEnd/>
            <a:tailEnd/>
          </a:ln>
        </p:spPr>
        <p:txBody>
          <a:bodyPr wrap="none" anchor="ct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endParaRPr lang="en-US" altLang="en-US"/>
          </a:p>
        </p:txBody>
      </p:sp>
    </p:spTree>
    <p:extLst>
      <p:ext uri="{BB962C8B-B14F-4D97-AF65-F5344CB8AC3E}">
        <p14:creationId xmlns="" xmlns:p14="http://schemas.microsoft.com/office/powerpoint/2010/main" val="211375051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5">
            <a:extLst>
              <a:ext uri="{FF2B5EF4-FFF2-40B4-BE49-F238E27FC236}">
                <a16:creationId xmlns="" xmlns:a16="http://schemas.microsoft.com/office/drawing/2014/main" id="{1C58C97D-3AB5-4E0D-87DB-5752F97B17A8}"/>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08E3B9CD-75A7-4DD3-9A06-C6137BA34E7C}" type="slidenum">
              <a:rPr lang="en-US" altLang="en-US" sz="1400"/>
              <a:pPr eaLnBrk="1" hangingPunct="1"/>
              <a:t>67</a:t>
            </a:fld>
            <a:endParaRPr lang="en-US" altLang="en-US" sz="1400"/>
          </a:p>
        </p:txBody>
      </p:sp>
      <p:sp>
        <p:nvSpPr>
          <p:cNvPr id="35843" name="Rectangle 2">
            <a:extLst>
              <a:ext uri="{FF2B5EF4-FFF2-40B4-BE49-F238E27FC236}">
                <a16:creationId xmlns="" xmlns:a16="http://schemas.microsoft.com/office/drawing/2014/main" id="{404374AF-173C-4A3A-B2E3-516BBECA3D08}"/>
              </a:ext>
            </a:extLst>
          </p:cNvPr>
          <p:cNvSpPr>
            <a:spLocks noGrp="1" noChangeArrowheads="1"/>
          </p:cNvSpPr>
          <p:nvPr>
            <p:ph type="title"/>
          </p:nvPr>
        </p:nvSpPr>
        <p:spPr/>
        <p:txBody>
          <a:bodyPr/>
          <a:lstStyle/>
          <a:p>
            <a:pPr eaLnBrk="1" hangingPunct="1"/>
            <a:r>
              <a:rPr lang="en-US" altLang="en-US"/>
              <a:t>2D- Fourier Pair</a:t>
            </a:r>
          </a:p>
        </p:txBody>
      </p:sp>
      <p:sp>
        <p:nvSpPr>
          <p:cNvPr id="35844" name="Rectangle 3">
            <a:extLst>
              <a:ext uri="{FF2B5EF4-FFF2-40B4-BE49-F238E27FC236}">
                <a16:creationId xmlns="" xmlns:a16="http://schemas.microsoft.com/office/drawing/2014/main" id="{CD725F74-A1F8-4A00-8AAC-08F94973A9AE}"/>
              </a:ext>
            </a:extLst>
          </p:cNvPr>
          <p:cNvSpPr>
            <a:spLocks noGrp="1" noChangeArrowheads="1"/>
          </p:cNvSpPr>
          <p:nvPr>
            <p:ph type="body" idx="1"/>
          </p:nvPr>
        </p:nvSpPr>
        <p:spPr/>
        <p:txBody>
          <a:bodyPr/>
          <a:lstStyle/>
          <a:p>
            <a:pPr eaLnBrk="1" hangingPunct="1"/>
            <a:r>
              <a:rPr lang="en-US" altLang="en-US"/>
              <a:t>F(u,v) = </a:t>
            </a:r>
            <a:r>
              <a:rPr lang="en-US" altLang="en-US">
                <a:cs typeface="Times New Roman" panose="02020603050405020304" pitchFamily="18" charset="0"/>
              </a:rPr>
              <a:t>∫∫ f(x,y) e</a:t>
            </a:r>
            <a:r>
              <a:rPr lang="en-US" altLang="en-US" baseline="30000">
                <a:cs typeface="Times New Roman" panose="02020603050405020304" pitchFamily="18" charset="0"/>
              </a:rPr>
              <a:t>-j2</a:t>
            </a:r>
            <a:r>
              <a:rPr lang="el-GR" altLang="en-US" baseline="30000">
                <a:cs typeface="Times New Roman" panose="02020603050405020304" pitchFamily="18" charset="0"/>
              </a:rPr>
              <a:t>Π</a:t>
            </a:r>
            <a:r>
              <a:rPr lang="en-US" altLang="en-US" baseline="30000">
                <a:cs typeface="Times New Roman" panose="02020603050405020304" pitchFamily="18" charset="0"/>
              </a:rPr>
              <a:t>(ux + vy)</a:t>
            </a:r>
            <a:r>
              <a:rPr lang="en-US" altLang="en-US">
                <a:cs typeface="Times New Roman" panose="02020603050405020304" pitchFamily="18" charset="0"/>
              </a:rPr>
              <a:t> dx dy</a:t>
            </a:r>
          </a:p>
          <a:p>
            <a:pPr eaLnBrk="1" hangingPunct="1"/>
            <a:r>
              <a:rPr lang="en-US" altLang="en-US">
                <a:cs typeface="Times New Roman" panose="02020603050405020304" pitchFamily="18" charset="0"/>
              </a:rPr>
              <a:t>f(x,y) = ∫∫ F(u,v) e</a:t>
            </a:r>
            <a:r>
              <a:rPr lang="en-US" altLang="en-US" baseline="30000">
                <a:cs typeface="Times New Roman" panose="02020603050405020304" pitchFamily="18" charset="0"/>
              </a:rPr>
              <a:t>j2</a:t>
            </a:r>
            <a:r>
              <a:rPr lang="el-GR" altLang="en-US" baseline="30000">
                <a:cs typeface="Times New Roman" panose="02020603050405020304" pitchFamily="18" charset="0"/>
              </a:rPr>
              <a:t>Π</a:t>
            </a:r>
            <a:r>
              <a:rPr lang="en-US" altLang="en-US" baseline="30000">
                <a:cs typeface="Times New Roman" panose="02020603050405020304" pitchFamily="18" charset="0"/>
              </a:rPr>
              <a:t>(ux + vy)</a:t>
            </a:r>
            <a:r>
              <a:rPr lang="en-US" altLang="en-US">
                <a:cs typeface="Times New Roman" panose="02020603050405020304" pitchFamily="18" charset="0"/>
              </a:rPr>
              <a:t> du dv</a:t>
            </a:r>
            <a:endParaRPr lang="el-GR" altLang="en-US">
              <a:cs typeface="Times New Roman" panose="02020603050405020304" pitchFamily="18" charset="0"/>
            </a:endParaRPr>
          </a:p>
        </p:txBody>
      </p:sp>
    </p:spTree>
    <p:extLst>
      <p:ext uri="{BB962C8B-B14F-4D97-AF65-F5344CB8AC3E}">
        <p14:creationId xmlns="" xmlns:p14="http://schemas.microsoft.com/office/powerpoint/2010/main" val="228091592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6" name="Slide Number Placeholder 5">
            <a:extLst>
              <a:ext uri="{FF2B5EF4-FFF2-40B4-BE49-F238E27FC236}">
                <a16:creationId xmlns="" xmlns:a16="http://schemas.microsoft.com/office/drawing/2014/main" id="{7EB23A3C-6DEE-4C54-95D1-CAC19EDC9003}"/>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2F887B51-B929-4AB4-8B63-04B1AF9BD1E7}" type="slidenum">
              <a:rPr lang="en-US" altLang="en-US" sz="1400"/>
              <a:pPr eaLnBrk="1" hangingPunct="1"/>
              <a:t>68</a:t>
            </a:fld>
            <a:endParaRPr lang="en-US" altLang="en-US" sz="1400"/>
          </a:p>
        </p:txBody>
      </p:sp>
      <p:sp>
        <p:nvSpPr>
          <p:cNvPr id="36867" name="Rectangle 2">
            <a:extLst>
              <a:ext uri="{FF2B5EF4-FFF2-40B4-BE49-F238E27FC236}">
                <a16:creationId xmlns="" xmlns:a16="http://schemas.microsoft.com/office/drawing/2014/main" id="{98DF481B-6901-4CD7-8E30-93847E0BA69B}"/>
              </a:ext>
            </a:extLst>
          </p:cNvPr>
          <p:cNvSpPr>
            <a:spLocks noGrp="1" noChangeArrowheads="1"/>
          </p:cNvSpPr>
          <p:nvPr>
            <p:ph type="title"/>
          </p:nvPr>
        </p:nvSpPr>
        <p:spPr/>
        <p:txBody>
          <a:bodyPr/>
          <a:lstStyle/>
          <a:p>
            <a:pPr eaLnBrk="1" hangingPunct="1"/>
            <a:r>
              <a:rPr lang="en-US" altLang="en-US" sz="4000"/>
              <a:t>Discrete Fourier Transform (DFT)</a:t>
            </a:r>
          </a:p>
        </p:txBody>
      </p:sp>
      <p:sp>
        <p:nvSpPr>
          <p:cNvPr id="1664003" name="Rectangle 3">
            <a:extLst>
              <a:ext uri="{FF2B5EF4-FFF2-40B4-BE49-F238E27FC236}">
                <a16:creationId xmlns="" xmlns:a16="http://schemas.microsoft.com/office/drawing/2014/main" id="{0B95B2C4-9B43-4BAE-B228-A9BBBE7083D2}"/>
              </a:ext>
            </a:extLst>
          </p:cNvPr>
          <p:cNvSpPr>
            <a:spLocks noGrp="1" noChangeArrowheads="1"/>
          </p:cNvSpPr>
          <p:nvPr>
            <p:ph type="body" idx="1"/>
          </p:nvPr>
        </p:nvSpPr>
        <p:spPr/>
        <p:txBody>
          <a:bodyPr/>
          <a:lstStyle/>
          <a:p>
            <a:pPr eaLnBrk="1" hangingPunct="1">
              <a:lnSpc>
                <a:spcPct val="90000"/>
              </a:lnSpc>
            </a:pPr>
            <a:r>
              <a:rPr lang="en-US" altLang="en-US" sz="2800" dirty="0"/>
              <a:t>Consider N sample points:</a:t>
            </a:r>
          </a:p>
          <a:p>
            <a:pPr lvl="1" eaLnBrk="1" hangingPunct="1">
              <a:lnSpc>
                <a:spcPct val="90000"/>
              </a:lnSpc>
            </a:pPr>
            <a:r>
              <a:rPr lang="en-US" altLang="en-US" sz="2400" dirty="0"/>
              <a:t>x</a:t>
            </a:r>
            <a:r>
              <a:rPr lang="en-US" altLang="en-US" sz="2400" baseline="-25000" dirty="0"/>
              <a:t>0</a:t>
            </a:r>
            <a:r>
              <a:rPr lang="en-US" altLang="en-US" sz="2400" dirty="0"/>
              <a:t>, x</a:t>
            </a:r>
            <a:r>
              <a:rPr lang="en-US" altLang="en-US" sz="2400" baseline="-25000" dirty="0"/>
              <a:t>0</a:t>
            </a:r>
            <a:r>
              <a:rPr lang="en-US" altLang="en-US" sz="2400" dirty="0"/>
              <a:t>+</a:t>
            </a:r>
            <a:r>
              <a:rPr lang="el-GR" altLang="en-US" sz="2400" dirty="0">
                <a:cs typeface="Times New Roman" panose="02020603050405020304" pitchFamily="18" charset="0"/>
              </a:rPr>
              <a:t>Δ</a:t>
            </a:r>
            <a:r>
              <a:rPr lang="en-US" altLang="en-US" sz="2400" dirty="0">
                <a:cs typeface="Times New Roman" panose="02020603050405020304" pitchFamily="18" charset="0"/>
              </a:rPr>
              <a:t>x</a:t>
            </a:r>
            <a:r>
              <a:rPr lang="en-US" altLang="en-US" sz="2400" baseline="-25000" dirty="0"/>
              <a:t> </a:t>
            </a:r>
            <a:r>
              <a:rPr lang="en-US" altLang="en-US" sz="2400" dirty="0"/>
              <a:t>, x</a:t>
            </a:r>
            <a:r>
              <a:rPr lang="en-US" altLang="en-US" sz="2400" baseline="-25000" dirty="0"/>
              <a:t>0</a:t>
            </a:r>
            <a:r>
              <a:rPr lang="en-US" altLang="en-US" sz="2400" dirty="0"/>
              <a:t>+2</a:t>
            </a:r>
            <a:r>
              <a:rPr lang="el-GR" altLang="en-US" sz="2400" dirty="0">
                <a:cs typeface="Times New Roman" panose="02020603050405020304" pitchFamily="18" charset="0"/>
              </a:rPr>
              <a:t>Δ</a:t>
            </a:r>
            <a:r>
              <a:rPr lang="en-US" altLang="en-US" sz="2400" dirty="0">
                <a:cs typeface="Times New Roman" panose="02020603050405020304" pitchFamily="18" charset="0"/>
              </a:rPr>
              <a:t>x</a:t>
            </a:r>
            <a:r>
              <a:rPr lang="en-US" altLang="en-US" sz="2400" baseline="-25000" dirty="0"/>
              <a:t> </a:t>
            </a:r>
            <a:r>
              <a:rPr lang="en-US" altLang="en-US" sz="2400" dirty="0"/>
              <a:t>, …, x</a:t>
            </a:r>
            <a:r>
              <a:rPr lang="en-US" altLang="en-US" sz="2400" baseline="-25000" dirty="0"/>
              <a:t>0</a:t>
            </a:r>
            <a:r>
              <a:rPr lang="en-US" altLang="en-US" sz="2400" dirty="0"/>
              <a:t>+(N-1)</a:t>
            </a:r>
            <a:r>
              <a:rPr lang="el-GR" altLang="en-US" sz="2400" dirty="0">
                <a:cs typeface="Times New Roman" panose="02020603050405020304" pitchFamily="18" charset="0"/>
              </a:rPr>
              <a:t>Δ</a:t>
            </a:r>
            <a:r>
              <a:rPr lang="en-US" altLang="en-US" sz="2400" dirty="0">
                <a:cs typeface="Times New Roman" panose="02020603050405020304" pitchFamily="18" charset="0"/>
              </a:rPr>
              <a:t>x</a:t>
            </a:r>
            <a:r>
              <a:rPr lang="en-US" altLang="en-US" sz="2400" dirty="0"/>
              <a:t>; </a:t>
            </a:r>
            <a:r>
              <a:rPr lang="el-GR" altLang="en-US" sz="2400" dirty="0">
                <a:cs typeface="Times New Roman" panose="02020603050405020304" pitchFamily="18" charset="0"/>
              </a:rPr>
              <a:t>Δ</a:t>
            </a:r>
            <a:r>
              <a:rPr lang="en-US" altLang="en-US" sz="2400" dirty="0">
                <a:cs typeface="Times New Roman" panose="02020603050405020304" pitchFamily="18" charset="0"/>
              </a:rPr>
              <a:t>x</a:t>
            </a:r>
            <a:r>
              <a:rPr lang="en-US" altLang="en-US" sz="2400" dirty="0"/>
              <a:t>  sampling rate</a:t>
            </a:r>
          </a:p>
          <a:p>
            <a:pPr lvl="1" eaLnBrk="1" hangingPunct="1">
              <a:lnSpc>
                <a:spcPct val="90000"/>
              </a:lnSpc>
            </a:pPr>
            <a:r>
              <a:rPr lang="en-US" altLang="en-US" sz="2400" dirty="0"/>
              <a:t>f(</a:t>
            </a:r>
            <a:r>
              <a:rPr lang="en-US" altLang="en-US" sz="2400" dirty="0" err="1"/>
              <a:t>i</a:t>
            </a:r>
            <a:r>
              <a:rPr lang="en-US" altLang="en-US" sz="2400" dirty="0"/>
              <a:t>)  = f(x</a:t>
            </a:r>
            <a:r>
              <a:rPr lang="en-US" altLang="en-US" sz="2400" baseline="-25000" dirty="0"/>
              <a:t>0</a:t>
            </a:r>
            <a:r>
              <a:rPr lang="en-US" altLang="en-US" sz="2400" dirty="0"/>
              <a:t>+ </a:t>
            </a:r>
            <a:r>
              <a:rPr lang="en-US" altLang="en-US" sz="2400" dirty="0" err="1"/>
              <a:t>i</a:t>
            </a:r>
            <a:r>
              <a:rPr lang="en-US" altLang="en-US" sz="2400" dirty="0"/>
              <a:t> </a:t>
            </a:r>
            <a:r>
              <a:rPr lang="el-GR" altLang="en-US" sz="2400" dirty="0">
                <a:cs typeface="Times New Roman" panose="02020603050405020304" pitchFamily="18" charset="0"/>
              </a:rPr>
              <a:t>Δ</a:t>
            </a:r>
            <a:r>
              <a:rPr lang="en-US" altLang="en-US" sz="2400" dirty="0">
                <a:cs typeface="Times New Roman" panose="02020603050405020304" pitchFamily="18" charset="0"/>
              </a:rPr>
              <a:t>x</a:t>
            </a:r>
            <a:r>
              <a:rPr lang="en-US" altLang="en-US" sz="2400" dirty="0"/>
              <a:t>)</a:t>
            </a:r>
          </a:p>
          <a:p>
            <a:pPr lvl="1" eaLnBrk="1" hangingPunct="1">
              <a:lnSpc>
                <a:spcPct val="90000"/>
              </a:lnSpc>
            </a:pPr>
            <a:r>
              <a:rPr lang="en-US" altLang="en-US" sz="2400" dirty="0"/>
              <a:t>f(0), f(1), f(2)….,f(N-1)</a:t>
            </a:r>
          </a:p>
          <a:p>
            <a:pPr eaLnBrk="1" hangingPunct="1">
              <a:lnSpc>
                <a:spcPct val="90000"/>
              </a:lnSpc>
            </a:pPr>
            <a:r>
              <a:rPr lang="en-US" altLang="en-US" sz="2800" dirty="0"/>
              <a:t>F(u) = 1/N </a:t>
            </a:r>
            <a:r>
              <a:rPr lang="el-GR" altLang="en-US" sz="2800" dirty="0">
                <a:cs typeface="Times New Roman" panose="02020603050405020304" pitchFamily="18" charset="0"/>
              </a:rPr>
              <a:t>Σ</a:t>
            </a:r>
            <a:r>
              <a:rPr lang="en-US" altLang="en-US" sz="2800" dirty="0">
                <a:cs typeface="Times New Roman" panose="02020603050405020304" pitchFamily="18" charset="0"/>
              </a:rPr>
              <a:t>[f(x). e</a:t>
            </a:r>
            <a:r>
              <a:rPr lang="en-US" altLang="en-US" sz="2800" baseline="30000" dirty="0">
                <a:cs typeface="Times New Roman" panose="02020603050405020304" pitchFamily="18" charset="0"/>
              </a:rPr>
              <a:t>-j2</a:t>
            </a:r>
            <a:r>
              <a:rPr lang="el-GR" altLang="en-US" sz="2800" baseline="30000" dirty="0">
                <a:cs typeface="Times New Roman" panose="02020603050405020304" pitchFamily="18" charset="0"/>
              </a:rPr>
              <a:t>Π</a:t>
            </a:r>
            <a:r>
              <a:rPr lang="en-US" altLang="en-US" sz="2800" baseline="30000" dirty="0" err="1">
                <a:cs typeface="Times New Roman" panose="02020603050405020304" pitchFamily="18" charset="0"/>
              </a:rPr>
              <a:t>ux</a:t>
            </a:r>
            <a:r>
              <a:rPr lang="en-US" altLang="en-US" sz="2800" baseline="30000" dirty="0">
                <a:cs typeface="Times New Roman" panose="02020603050405020304" pitchFamily="18" charset="0"/>
              </a:rPr>
              <a:t>/N</a:t>
            </a:r>
            <a:r>
              <a:rPr lang="en-US" altLang="en-US" sz="2800" dirty="0">
                <a:cs typeface="Times New Roman" panose="02020603050405020304" pitchFamily="18" charset="0"/>
              </a:rPr>
              <a:t>]; u= 0,1,…,N-1</a:t>
            </a:r>
          </a:p>
          <a:p>
            <a:pPr eaLnBrk="1" hangingPunct="1">
              <a:lnSpc>
                <a:spcPct val="90000"/>
              </a:lnSpc>
            </a:pPr>
            <a:r>
              <a:rPr lang="en-US" altLang="en-US" sz="2800" dirty="0">
                <a:cs typeface="Times New Roman" panose="02020603050405020304" pitchFamily="18" charset="0"/>
              </a:rPr>
              <a:t>f(x) = </a:t>
            </a:r>
            <a:r>
              <a:rPr lang="el-GR" altLang="en-US" sz="2800" dirty="0">
                <a:cs typeface="Times New Roman" panose="02020603050405020304" pitchFamily="18" charset="0"/>
              </a:rPr>
              <a:t>Σ</a:t>
            </a:r>
            <a:r>
              <a:rPr lang="en-US" altLang="en-US" sz="2800" dirty="0">
                <a:cs typeface="Times New Roman" panose="02020603050405020304" pitchFamily="18" charset="0"/>
              </a:rPr>
              <a:t>[F(u). e </a:t>
            </a:r>
            <a:r>
              <a:rPr lang="en-US" altLang="en-US" sz="2800" baseline="30000" dirty="0">
                <a:cs typeface="Times New Roman" panose="02020603050405020304" pitchFamily="18" charset="0"/>
              </a:rPr>
              <a:t>j2</a:t>
            </a:r>
            <a:r>
              <a:rPr lang="el-GR" altLang="en-US" sz="2800" baseline="30000" dirty="0">
                <a:cs typeface="Times New Roman" panose="02020603050405020304" pitchFamily="18" charset="0"/>
              </a:rPr>
              <a:t>Π</a:t>
            </a:r>
            <a:r>
              <a:rPr lang="en-US" altLang="en-US" sz="2800" baseline="30000" dirty="0" err="1">
                <a:cs typeface="Times New Roman" panose="02020603050405020304" pitchFamily="18" charset="0"/>
              </a:rPr>
              <a:t>ux</a:t>
            </a:r>
            <a:r>
              <a:rPr lang="en-US" altLang="en-US" sz="2800" baseline="30000" dirty="0">
                <a:cs typeface="Times New Roman" panose="02020603050405020304" pitchFamily="18" charset="0"/>
              </a:rPr>
              <a:t>/N</a:t>
            </a:r>
            <a:r>
              <a:rPr lang="en-US" altLang="en-US" sz="2800" dirty="0">
                <a:cs typeface="Times New Roman" panose="02020603050405020304" pitchFamily="18" charset="0"/>
              </a:rPr>
              <a:t>]; x=0,1,…,N-1</a:t>
            </a:r>
          </a:p>
          <a:p>
            <a:pPr eaLnBrk="1" hangingPunct="1">
              <a:lnSpc>
                <a:spcPct val="90000"/>
              </a:lnSpc>
            </a:pPr>
            <a:r>
              <a:rPr lang="en-US" altLang="en-US" sz="2800" dirty="0">
                <a:cs typeface="Times New Roman" panose="02020603050405020304" pitchFamily="18" charset="0"/>
              </a:rPr>
              <a:t>f(0)=2, f(1)=3, f(2)=4, f(3)=4?</a:t>
            </a:r>
          </a:p>
          <a:p>
            <a:pPr eaLnBrk="1" hangingPunct="1">
              <a:lnSpc>
                <a:spcPct val="90000"/>
              </a:lnSpc>
            </a:pPr>
            <a:r>
              <a:rPr lang="en-US" altLang="en-US" sz="2800" dirty="0"/>
              <a:t>F(0) = 1/N </a:t>
            </a:r>
            <a:r>
              <a:rPr lang="el-GR" altLang="en-US" sz="2800" dirty="0">
                <a:cs typeface="Times New Roman" panose="02020603050405020304" pitchFamily="18" charset="0"/>
              </a:rPr>
              <a:t>Σ</a:t>
            </a:r>
            <a:r>
              <a:rPr lang="en-US" altLang="en-US" sz="2800" dirty="0">
                <a:cs typeface="Times New Roman" panose="02020603050405020304" pitchFamily="18" charset="0"/>
              </a:rPr>
              <a:t>[f(x). e</a:t>
            </a:r>
            <a:r>
              <a:rPr lang="en-US" altLang="en-US" sz="2800" baseline="30000" dirty="0">
                <a:cs typeface="Times New Roman" panose="02020603050405020304" pitchFamily="18" charset="0"/>
              </a:rPr>
              <a:t>-j2</a:t>
            </a:r>
            <a:r>
              <a:rPr lang="el-GR" altLang="en-US" sz="2800" baseline="30000" dirty="0">
                <a:cs typeface="Times New Roman" panose="02020603050405020304" pitchFamily="18" charset="0"/>
              </a:rPr>
              <a:t>Π</a:t>
            </a:r>
            <a:r>
              <a:rPr lang="en-US" altLang="en-US" sz="2800" baseline="30000" dirty="0">
                <a:cs typeface="Times New Roman" panose="02020603050405020304" pitchFamily="18" charset="0"/>
              </a:rPr>
              <a:t>0x/N</a:t>
            </a:r>
            <a:r>
              <a:rPr lang="en-US" altLang="en-US" sz="2800" dirty="0">
                <a:cs typeface="Times New Roman" panose="02020603050405020304" pitchFamily="18" charset="0"/>
              </a:rPr>
              <a:t>] = </a:t>
            </a:r>
            <a:r>
              <a:rPr lang="en-US" altLang="en-US" sz="2800" dirty="0"/>
              <a:t>1/N </a:t>
            </a:r>
            <a:r>
              <a:rPr lang="el-GR" altLang="en-US" sz="2800" dirty="0">
                <a:cs typeface="Times New Roman" panose="02020603050405020304" pitchFamily="18" charset="0"/>
              </a:rPr>
              <a:t>Σ</a:t>
            </a:r>
            <a:r>
              <a:rPr lang="en-US" altLang="en-US" sz="2800" dirty="0">
                <a:cs typeface="Times New Roman" panose="02020603050405020304" pitchFamily="18" charset="0"/>
              </a:rPr>
              <a:t>f(x)</a:t>
            </a:r>
            <a:endParaRPr lang="el-GR" altLang="en-US" sz="2800" dirty="0">
              <a:cs typeface="Times New Roman" panose="02020603050405020304" pitchFamily="18" charset="0"/>
            </a:endParaRPr>
          </a:p>
        </p:txBody>
      </p:sp>
    </p:spTree>
    <p:extLst>
      <p:ext uri="{BB962C8B-B14F-4D97-AF65-F5344CB8AC3E}">
        <p14:creationId xmlns="" xmlns:p14="http://schemas.microsoft.com/office/powerpoint/2010/main" val="868241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6400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66400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166400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166400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664003">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664003">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664003">
                                            <p:txEl>
                                              <p:pRg st="6" end="6"/>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499"/>
                                          </p:stCondLst>
                                        </p:cTn>
                                        <p:tgtEl>
                                          <p:spTgt spid="166400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4003" grpId="0" build="p"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Slide Number Placeholder 6">
            <a:extLst>
              <a:ext uri="{FF2B5EF4-FFF2-40B4-BE49-F238E27FC236}">
                <a16:creationId xmlns="" xmlns:a16="http://schemas.microsoft.com/office/drawing/2014/main" id="{F77B2D27-9897-402B-AE38-0B7ED954D17B}"/>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6ED3BF61-0691-4669-9912-57D22D3E331B}" type="slidenum">
              <a:rPr lang="en-US" altLang="en-US" sz="1400"/>
              <a:pPr eaLnBrk="1" hangingPunct="1"/>
              <a:t>69</a:t>
            </a:fld>
            <a:endParaRPr lang="en-US" altLang="en-US" sz="1400"/>
          </a:p>
        </p:txBody>
      </p:sp>
      <p:sp>
        <p:nvSpPr>
          <p:cNvPr id="37891" name="Rectangle 2">
            <a:extLst>
              <a:ext uri="{FF2B5EF4-FFF2-40B4-BE49-F238E27FC236}">
                <a16:creationId xmlns="" xmlns:a16="http://schemas.microsoft.com/office/drawing/2014/main" id="{ED9967A7-3A1F-448F-AFB2-46EE31232AC7}"/>
              </a:ext>
            </a:extLst>
          </p:cNvPr>
          <p:cNvSpPr>
            <a:spLocks noGrp="1" noChangeArrowheads="1"/>
          </p:cNvSpPr>
          <p:nvPr>
            <p:ph type="title"/>
          </p:nvPr>
        </p:nvSpPr>
        <p:spPr/>
        <p:txBody>
          <a:bodyPr/>
          <a:lstStyle/>
          <a:p>
            <a:pPr eaLnBrk="1" hangingPunct="1"/>
            <a:r>
              <a:rPr lang="en-US" altLang="en-US" dirty="0"/>
              <a:t>Example of FT (1-D)</a:t>
            </a:r>
          </a:p>
        </p:txBody>
      </p:sp>
      <p:graphicFrame>
        <p:nvGraphicFramePr>
          <p:cNvPr id="1755136" name="Object 1024">
            <a:extLst>
              <a:ext uri="{FF2B5EF4-FFF2-40B4-BE49-F238E27FC236}">
                <a16:creationId xmlns="" xmlns:a16="http://schemas.microsoft.com/office/drawing/2014/main" id="{EE9E0D20-C7D2-4AA0-BAC6-E9745FBDED2F}"/>
              </a:ext>
            </a:extLst>
          </p:cNvPr>
          <p:cNvGraphicFramePr>
            <a:graphicFrameLocks noGrp="1" noChangeAspect="1"/>
          </p:cNvGraphicFramePr>
          <p:nvPr>
            <p:ph sz="half" idx="2"/>
          </p:nvPr>
        </p:nvGraphicFramePr>
        <p:xfrm>
          <a:off x="3810000" y="4324350"/>
          <a:ext cx="4800600" cy="2533650"/>
        </p:xfrm>
        <a:graphic>
          <a:graphicData uri="http://schemas.openxmlformats.org/presentationml/2006/ole">
            <p:oleObj spid="_x0000_s400443" name="Bitmap Image" r:id="rId3" imgW="3266667" imgH="1724266" progId="PBrush">
              <p:embed/>
            </p:oleObj>
          </a:graphicData>
        </a:graphic>
      </p:graphicFrame>
      <p:sp>
        <p:nvSpPr>
          <p:cNvPr id="1678340" name="Text Box 4">
            <a:extLst>
              <a:ext uri="{FF2B5EF4-FFF2-40B4-BE49-F238E27FC236}">
                <a16:creationId xmlns="" xmlns:a16="http://schemas.microsoft.com/office/drawing/2014/main" id="{577187B0-954F-4015-A1DF-0D860A4888EF}"/>
              </a:ext>
            </a:extLst>
          </p:cNvPr>
          <p:cNvSpPr txBox="1">
            <a:spLocks noChangeArrowheads="1"/>
          </p:cNvSpPr>
          <p:nvPr/>
        </p:nvSpPr>
        <p:spPr bwMode="auto">
          <a:xfrm>
            <a:off x="1828800" y="1752600"/>
            <a:ext cx="7086600" cy="1768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spcBef>
                <a:spcPct val="50000"/>
              </a:spcBef>
            </a:pPr>
            <a:r>
              <a:rPr lang="en-US" altLang="en-US" sz="2000" dirty="0"/>
              <a:t>Twice the width of the function </a:t>
            </a:r>
          </a:p>
          <a:p>
            <a:pPr eaLnBrk="1" hangingPunct="1">
              <a:spcBef>
                <a:spcPct val="50000"/>
              </a:spcBef>
            </a:pPr>
            <a:r>
              <a:rPr lang="en-US" altLang="en-US" sz="2000" dirty="0"/>
              <a:t>	Double the area under the curve</a:t>
            </a:r>
          </a:p>
          <a:p>
            <a:pPr eaLnBrk="1" hangingPunct="1">
              <a:spcBef>
                <a:spcPct val="50000"/>
              </a:spcBef>
            </a:pPr>
            <a:r>
              <a:rPr lang="en-US" altLang="en-US" sz="2000" dirty="0"/>
              <a:t>	peak value is twice the previous one</a:t>
            </a:r>
          </a:p>
          <a:p>
            <a:pPr eaLnBrk="1" hangingPunct="1">
              <a:spcBef>
                <a:spcPct val="50000"/>
              </a:spcBef>
            </a:pPr>
            <a:r>
              <a:rPr lang="en-US" altLang="en-US" sz="2000" dirty="0"/>
              <a:t>	Number of zeros in transform is just double</a:t>
            </a:r>
          </a:p>
        </p:txBody>
      </p:sp>
      <p:graphicFrame>
        <p:nvGraphicFramePr>
          <p:cNvPr id="1755137" name="Object 1025">
            <a:extLst>
              <a:ext uri="{FF2B5EF4-FFF2-40B4-BE49-F238E27FC236}">
                <a16:creationId xmlns="" xmlns:a16="http://schemas.microsoft.com/office/drawing/2014/main" id="{C479ECA2-11EF-462C-9987-F6207EE234D4}"/>
              </a:ext>
            </a:extLst>
          </p:cNvPr>
          <p:cNvGraphicFramePr>
            <a:graphicFrameLocks noGrp="1" noChangeAspect="1"/>
          </p:cNvGraphicFramePr>
          <p:nvPr>
            <p:ph sz="half" idx="1"/>
          </p:nvPr>
        </p:nvGraphicFramePr>
        <p:xfrm>
          <a:off x="914400" y="3584575"/>
          <a:ext cx="5105400" cy="1611313"/>
        </p:xfrm>
        <a:graphic>
          <a:graphicData uri="http://schemas.openxmlformats.org/presentationml/2006/ole">
            <p:oleObj spid="_x0000_s400444" name="Bitmap Image" r:id="rId4" imgW="3315163" imgH="1142857" progId="PBrush">
              <p:embed/>
            </p:oleObj>
          </a:graphicData>
        </a:graphic>
      </p:graphicFrame>
    </p:spTree>
    <p:extLst>
      <p:ext uri="{BB962C8B-B14F-4D97-AF65-F5344CB8AC3E}">
        <p14:creationId xmlns="" xmlns:p14="http://schemas.microsoft.com/office/powerpoint/2010/main" val="40085168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75513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75513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6783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8340"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txBox="1">
            <a:spLocks noChangeArrowheads="1"/>
          </p:cNvSpPr>
          <p:nvPr/>
        </p:nvSpPr>
        <p:spPr bwMode="auto">
          <a:xfrm>
            <a:off x="323850" y="908050"/>
            <a:ext cx="4356100" cy="1460500"/>
          </a:xfrm>
          <a:prstGeom prst="rect">
            <a:avLst/>
          </a:prstGeom>
          <a:noFill/>
          <a:ln w="9525">
            <a:noFill/>
            <a:miter lim="800000"/>
            <a:headEnd/>
            <a:tailEnd/>
          </a:ln>
        </p:spPr>
        <p:txBody>
          <a:bodyPr/>
          <a:lstStyle/>
          <a:p>
            <a:r>
              <a:rPr lang="en-US" sz="3200">
                <a:solidFill>
                  <a:schemeClr val="tx2"/>
                </a:solidFill>
              </a:rPr>
              <a:t>Fourier transform</a:t>
            </a:r>
            <a:br>
              <a:rPr lang="en-US" sz="3200">
                <a:solidFill>
                  <a:schemeClr val="tx2"/>
                </a:solidFill>
              </a:rPr>
            </a:br>
            <a:r>
              <a:rPr lang="en-US" sz="3200">
                <a:solidFill>
                  <a:schemeClr val="tx2"/>
                </a:solidFill>
              </a:rPr>
              <a:t>basis functions</a:t>
            </a:r>
          </a:p>
        </p:txBody>
      </p:sp>
      <p:pic>
        <p:nvPicPr>
          <p:cNvPr id="160771" name="Picture 3" descr="Fourier sq wave"/>
          <p:cNvPicPr>
            <a:picLocks noChangeAspect="1" noChangeArrowheads="1"/>
          </p:cNvPicPr>
          <p:nvPr/>
        </p:nvPicPr>
        <p:blipFill>
          <a:blip r:embed="rId2">
            <a:lum bright="-12000" contrast="18000"/>
          </a:blip>
          <a:srcRect/>
          <a:stretch>
            <a:fillRect/>
          </a:stretch>
        </p:blipFill>
        <p:spPr bwMode="auto">
          <a:xfrm>
            <a:off x="4284663" y="765175"/>
            <a:ext cx="4418012" cy="5976938"/>
          </a:xfrm>
          <a:prstGeom prst="rect">
            <a:avLst/>
          </a:prstGeom>
          <a:noFill/>
          <a:ln w="9525">
            <a:noFill/>
            <a:miter lim="800000"/>
            <a:headEnd/>
            <a:tailEnd/>
          </a:ln>
        </p:spPr>
      </p:pic>
      <p:sp>
        <p:nvSpPr>
          <p:cNvPr id="8" name="Text Box 4"/>
          <p:cNvSpPr txBox="1">
            <a:spLocks noChangeArrowheads="1"/>
          </p:cNvSpPr>
          <p:nvPr/>
        </p:nvSpPr>
        <p:spPr bwMode="auto">
          <a:xfrm>
            <a:off x="476250" y="3500438"/>
            <a:ext cx="3657600" cy="1385887"/>
          </a:xfrm>
          <a:prstGeom prst="rect">
            <a:avLst/>
          </a:prstGeom>
          <a:noFill/>
          <a:ln w="9525">
            <a:noFill/>
            <a:miter lim="800000"/>
            <a:headEnd/>
            <a:tailEnd/>
          </a:ln>
        </p:spPr>
        <p:txBody>
          <a:bodyPr>
            <a:spAutoFit/>
          </a:bodyPr>
          <a:lstStyle/>
          <a:p>
            <a:pPr eaLnBrk="1" hangingPunct="1">
              <a:spcBef>
                <a:spcPct val="50000"/>
              </a:spcBef>
              <a:defRPr/>
            </a:pPr>
            <a:r>
              <a:rPr lang="en-US" sz="2800" dirty="0">
                <a:solidFill>
                  <a:srgbClr val="0000FF"/>
                </a:solidFill>
                <a:latin typeface="+mj-lt"/>
              </a:rPr>
              <a:t>Approximating a square wave as the sum of sine waves</a:t>
            </a:r>
          </a:p>
        </p:txBody>
      </p:sp>
      <p:sp>
        <p:nvSpPr>
          <p:cNvPr id="10" name="Text Box 11"/>
          <p:cNvSpPr txBox="1">
            <a:spLocks noChangeArrowheads="1"/>
          </p:cNvSpPr>
          <p:nvPr/>
        </p:nvSpPr>
        <p:spPr bwMode="auto">
          <a:xfrm>
            <a:off x="223838" y="-36513"/>
            <a:ext cx="4303712" cy="585788"/>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The Big Idea (Contd.)</a:t>
            </a:r>
            <a:endParaRPr lang="en-US" sz="3200" b="1" i="1" dirty="0">
              <a:solidFill>
                <a:srgbClr val="FF0000"/>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5">
            <a:extLst>
              <a:ext uri="{FF2B5EF4-FFF2-40B4-BE49-F238E27FC236}">
                <a16:creationId xmlns="" xmlns:a16="http://schemas.microsoft.com/office/drawing/2014/main" id="{62D27658-4854-47D3-99A4-BCF80733D9B0}"/>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64D642CA-A316-4CE1-A4D6-4732F81354DB}" type="slidenum">
              <a:rPr lang="en-US" altLang="en-US" sz="1400"/>
              <a:pPr eaLnBrk="1" hangingPunct="1"/>
              <a:t>70</a:t>
            </a:fld>
            <a:endParaRPr lang="en-US" altLang="en-US" sz="1400"/>
          </a:p>
        </p:txBody>
      </p:sp>
      <p:sp>
        <p:nvSpPr>
          <p:cNvPr id="38915" name="Rectangle 2">
            <a:extLst>
              <a:ext uri="{FF2B5EF4-FFF2-40B4-BE49-F238E27FC236}">
                <a16:creationId xmlns="" xmlns:a16="http://schemas.microsoft.com/office/drawing/2014/main" id="{0764B0ED-3108-45D7-8F58-3FCDA6D53F8F}"/>
              </a:ext>
            </a:extLst>
          </p:cNvPr>
          <p:cNvSpPr>
            <a:spLocks noGrp="1" noChangeArrowheads="1"/>
          </p:cNvSpPr>
          <p:nvPr>
            <p:ph type="body" idx="1"/>
          </p:nvPr>
        </p:nvSpPr>
        <p:spPr>
          <a:xfrm>
            <a:off x="0" y="304800"/>
            <a:ext cx="9144000" cy="5791200"/>
          </a:xfrm>
        </p:spPr>
        <p:txBody>
          <a:bodyPr/>
          <a:lstStyle/>
          <a:p>
            <a:pPr eaLnBrk="1" hangingPunct="1">
              <a:lnSpc>
                <a:spcPct val="80000"/>
              </a:lnSpc>
              <a:buFontTx/>
              <a:buNone/>
            </a:pPr>
            <a:endParaRPr lang="en-US" altLang="en-US" b="1" dirty="0" smtClean="0">
              <a:latin typeface="Arial" panose="020B0604020202020204" pitchFamily="34" charset="0"/>
            </a:endParaRPr>
          </a:p>
          <a:p>
            <a:pPr eaLnBrk="1" hangingPunct="1">
              <a:lnSpc>
                <a:spcPct val="80000"/>
              </a:lnSpc>
              <a:buFontTx/>
              <a:buNone/>
            </a:pPr>
            <a:r>
              <a:rPr lang="en-US" altLang="en-US" b="1" dirty="0" smtClean="0">
                <a:latin typeface="Arial" panose="020B0604020202020204" pitchFamily="34" charset="0"/>
              </a:rPr>
              <a:t>Example</a:t>
            </a:r>
            <a:r>
              <a:rPr lang="en-US" altLang="en-US" b="1" dirty="0">
                <a:latin typeface="Arial" panose="020B0604020202020204" pitchFamily="34" charset="0"/>
              </a:rPr>
              <a:t>:</a:t>
            </a:r>
            <a:r>
              <a:rPr lang="en-US" altLang="en-US" dirty="0">
                <a:latin typeface="Arial" panose="020B0604020202020204" pitchFamily="34" charset="0"/>
              </a:rPr>
              <a:t>	 </a:t>
            </a:r>
            <a:r>
              <a:rPr lang="en-US" altLang="en-US" sz="2000" dirty="0">
                <a:latin typeface="Arial" panose="020B0604020202020204" pitchFamily="34" charset="0"/>
              </a:rPr>
              <a:t>Given </a:t>
            </a:r>
            <a:r>
              <a:rPr lang="en-US" altLang="en-US" sz="2000" i="1" dirty="0"/>
              <a:t>I(c)</a:t>
            </a:r>
            <a:r>
              <a:rPr lang="en-US" altLang="en-US" sz="2000" dirty="0">
                <a:latin typeface="Arial" panose="020B0604020202020204" pitchFamily="34" charset="0"/>
              </a:rPr>
              <a:t> = [3,2,2,1], corresponding to the brightness values of one row of a digital image. Find </a:t>
            </a:r>
            <a:r>
              <a:rPr lang="en-US" altLang="en-US" sz="2000" i="1" dirty="0">
                <a:latin typeface="Arial" panose="020B0604020202020204" pitchFamily="34" charset="0"/>
              </a:rPr>
              <a:t>F (v) </a:t>
            </a:r>
            <a:r>
              <a:rPr lang="en-US" altLang="en-US" sz="2000" dirty="0">
                <a:latin typeface="Arial" panose="020B0604020202020204" pitchFamily="34" charset="0"/>
              </a:rPr>
              <a:t>in rectangular and exponential form</a:t>
            </a:r>
            <a:r>
              <a:rPr lang="en-US" altLang="en-US" dirty="0"/>
              <a:t> </a:t>
            </a:r>
          </a:p>
        </p:txBody>
      </p:sp>
      <p:pic>
        <p:nvPicPr>
          <p:cNvPr id="38916" name="Picture 3" descr="ex5">
            <a:extLst>
              <a:ext uri="{FF2B5EF4-FFF2-40B4-BE49-F238E27FC236}">
                <a16:creationId xmlns="" xmlns:a16="http://schemas.microsoft.com/office/drawing/2014/main" id="{D6F96EB5-2D61-402D-B0A9-C71DDC86108E}"/>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33400" y="1597025"/>
            <a:ext cx="8001000" cy="4651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Text Box 4">
            <a:extLst>
              <a:ext uri="{FF2B5EF4-FFF2-40B4-BE49-F238E27FC236}">
                <a16:creationId xmlns="" xmlns:a16="http://schemas.microsoft.com/office/drawing/2014/main" id="{DAD6DC4E-ADD2-4388-8CEF-F27A12B337B5}"/>
              </a:ext>
            </a:extLst>
          </p:cNvPr>
          <p:cNvSpPr txBox="1">
            <a:spLocks noChangeArrowheads="1"/>
          </p:cNvSpPr>
          <p:nvPr/>
        </p:nvSpPr>
        <p:spPr bwMode="auto">
          <a:xfrm flipH="1">
            <a:off x="533400" y="5578475"/>
            <a:ext cx="3657600" cy="669925"/>
          </a:xfrm>
          <a:prstGeom prst="rect">
            <a:avLst/>
          </a:prstGeom>
          <a:solidFill>
            <a:schemeClr val="bg1"/>
          </a:solidFill>
          <a:ln>
            <a:noFill/>
          </a:ln>
          <a:extLst/>
        </p:spPr>
        <p:txBody>
          <a:bodyPr>
            <a:spAutoFit/>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r>
              <a:rPr lang="en-US" altLang="en-US" sz="1800" i="1" dirty="0">
                <a:solidFill>
                  <a:srgbClr val="000000"/>
                </a:solidFill>
                <a:latin typeface="Arial" panose="020B0604020202020204" pitchFamily="34" charset="0"/>
              </a:rPr>
              <a:t>F(v)</a:t>
            </a:r>
            <a:r>
              <a:rPr lang="en-US" altLang="en-US" sz="1800" dirty="0">
                <a:solidFill>
                  <a:srgbClr val="000000"/>
                </a:solidFill>
                <a:latin typeface="Arial" panose="020B0604020202020204" pitchFamily="34" charset="0"/>
              </a:rPr>
              <a:t> =</a:t>
            </a:r>
            <a:r>
              <a:rPr lang="en-US" altLang="en-US" dirty="0">
                <a:solidFill>
                  <a:srgbClr val="000000"/>
                </a:solidFill>
                <a:latin typeface="Arial" panose="020B0604020202020204" pitchFamily="34" charset="0"/>
              </a:rPr>
              <a:t>[</a:t>
            </a:r>
            <a:r>
              <a:rPr lang="en-US" altLang="en-US" sz="1800" dirty="0">
                <a:solidFill>
                  <a:srgbClr val="000000"/>
                </a:solidFill>
                <a:latin typeface="Arial" panose="020B0604020202020204" pitchFamily="34" charset="0"/>
              </a:rPr>
              <a:t>2, ¼[1-</a:t>
            </a:r>
            <a:r>
              <a:rPr lang="en-US" altLang="en-US" sz="1800" i="1" dirty="0">
                <a:solidFill>
                  <a:srgbClr val="000000"/>
                </a:solidFill>
                <a:latin typeface="Arial" panose="020B0604020202020204" pitchFamily="34" charset="0"/>
              </a:rPr>
              <a:t>j </a:t>
            </a:r>
            <a:r>
              <a:rPr lang="en-US" altLang="en-US" sz="1800" dirty="0">
                <a:solidFill>
                  <a:srgbClr val="000000"/>
                </a:solidFill>
                <a:latin typeface="Arial" panose="020B0604020202020204" pitchFamily="34" charset="0"/>
              </a:rPr>
              <a:t>], ½, ¼[1+</a:t>
            </a:r>
            <a:r>
              <a:rPr lang="en-US" altLang="en-US" sz="1800" i="1" dirty="0">
                <a:solidFill>
                  <a:srgbClr val="000000"/>
                </a:solidFill>
                <a:latin typeface="Arial" panose="020B0604020202020204" pitchFamily="34" charset="0"/>
              </a:rPr>
              <a:t>j </a:t>
            </a:r>
            <a:r>
              <a:rPr lang="en-US" altLang="en-US" sz="1800" dirty="0">
                <a:solidFill>
                  <a:srgbClr val="000000"/>
                </a:solidFill>
                <a:latin typeface="Arial" panose="020B0604020202020204" pitchFamily="34" charset="0"/>
              </a:rPr>
              <a:t>]</a:t>
            </a:r>
            <a:r>
              <a:rPr lang="en-US" altLang="en-US" dirty="0">
                <a:solidFill>
                  <a:srgbClr val="000000"/>
                </a:solidFill>
                <a:latin typeface="Arial" panose="020B0604020202020204" pitchFamily="34" charset="0"/>
              </a:rPr>
              <a:t> ]</a:t>
            </a:r>
          </a:p>
          <a:p>
            <a:endParaRPr lang="en-US" altLang="en-US" sz="1400" dirty="0">
              <a:solidFill>
                <a:srgbClr val="000000"/>
              </a:solidFill>
              <a:latin typeface="Arial" panose="020B0604020202020204" pitchFamily="34" charset="0"/>
            </a:endParaRPr>
          </a:p>
        </p:txBody>
      </p:sp>
    </p:spTree>
    <p:extLst>
      <p:ext uri="{BB962C8B-B14F-4D97-AF65-F5344CB8AC3E}">
        <p14:creationId xmlns="" xmlns:p14="http://schemas.microsoft.com/office/powerpoint/2010/main" val="11066027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5">
            <a:extLst>
              <a:ext uri="{FF2B5EF4-FFF2-40B4-BE49-F238E27FC236}">
                <a16:creationId xmlns="" xmlns:a16="http://schemas.microsoft.com/office/drawing/2014/main" id="{40989732-4AEA-42DC-8CE5-2A72DDB93A13}"/>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696B5746-25CB-480D-9DBE-951206D3E8E9}" type="slidenum">
              <a:rPr lang="en-US" altLang="en-US" sz="1400"/>
              <a:pPr eaLnBrk="1" hangingPunct="1"/>
              <a:t>71</a:t>
            </a:fld>
            <a:endParaRPr lang="en-US" altLang="en-US" sz="1400"/>
          </a:p>
        </p:txBody>
      </p:sp>
      <p:sp>
        <p:nvSpPr>
          <p:cNvPr id="39939" name="Rectangle 2">
            <a:extLst>
              <a:ext uri="{FF2B5EF4-FFF2-40B4-BE49-F238E27FC236}">
                <a16:creationId xmlns="" xmlns:a16="http://schemas.microsoft.com/office/drawing/2014/main" id="{DC932C9D-52CC-44DB-A173-4E0A5F1A5E0D}"/>
              </a:ext>
            </a:extLst>
          </p:cNvPr>
          <p:cNvSpPr>
            <a:spLocks noGrp="1" noChangeArrowheads="1"/>
          </p:cNvSpPr>
          <p:nvPr>
            <p:ph type="title"/>
          </p:nvPr>
        </p:nvSpPr>
        <p:spPr/>
        <p:txBody>
          <a:bodyPr/>
          <a:lstStyle/>
          <a:p>
            <a:pPr eaLnBrk="1" hangingPunct="1"/>
            <a:r>
              <a:rPr lang="en-US" altLang="en-US"/>
              <a:t>2D- DFT</a:t>
            </a:r>
          </a:p>
        </p:txBody>
      </p:sp>
      <p:sp>
        <p:nvSpPr>
          <p:cNvPr id="39940" name="Rectangle 3">
            <a:extLst>
              <a:ext uri="{FF2B5EF4-FFF2-40B4-BE49-F238E27FC236}">
                <a16:creationId xmlns="" xmlns:a16="http://schemas.microsoft.com/office/drawing/2014/main" id="{0F6740F3-673D-495E-BE01-EBBCD35A61FC}"/>
              </a:ext>
            </a:extLst>
          </p:cNvPr>
          <p:cNvSpPr>
            <a:spLocks noGrp="1" noChangeArrowheads="1"/>
          </p:cNvSpPr>
          <p:nvPr>
            <p:ph type="body" idx="1"/>
          </p:nvPr>
        </p:nvSpPr>
        <p:spPr/>
        <p:txBody>
          <a:bodyPr/>
          <a:lstStyle/>
          <a:p>
            <a:pPr eaLnBrk="1" hangingPunct="1"/>
            <a:r>
              <a:rPr lang="en-US" altLang="en-US" dirty="0"/>
              <a:t>F(</a:t>
            </a:r>
            <a:r>
              <a:rPr lang="en-US" altLang="en-US" dirty="0" err="1"/>
              <a:t>u,v</a:t>
            </a:r>
            <a:r>
              <a:rPr lang="en-US" altLang="en-US" dirty="0"/>
              <a:t>) = 1/(MN) </a:t>
            </a:r>
            <a:r>
              <a:rPr lang="el-GR" altLang="en-US" dirty="0">
                <a:cs typeface="Times New Roman" panose="02020603050405020304" pitchFamily="18" charset="0"/>
              </a:rPr>
              <a:t>Σ Σ</a:t>
            </a:r>
            <a:r>
              <a:rPr lang="en-US" altLang="en-US" dirty="0">
                <a:cs typeface="Times New Roman" panose="02020603050405020304" pitchFamily="18" charset="0"/>
              </a:rPr>
              <a:t> f(</a:t>
            </a:r>
            <a:r>
              <a:rPr lang="en-US" altLang="en-US" dirty="0" err="1">
                <a:cs typeface="Times New Roman" panose="02020603050405020304" pitchFamily="18" charset="0"/>
              </a:rPr>
              <a:t>x,y</a:t>
            </a:r>
            <a:r>
              <a:rPr lang="en-US" altLang="en-US" dirty="0">
                <a:cs typeface="Times New Roman" panose="02020603050405020304" pitchFamily="18" charset="0"/>
              </a:rPr>
              <a:t>) e</a:t>
            </a:r>
            <a:r>
              <a:rPr lang="en-US" altLang="en-US" baseline="30000" dirty="0">
                <a:cs typeface="Times New Roman" panose="02020603050405020304" pitchFamily="18" charset="0"/>
              </a:rPr>
              <a:t>-j2</a:t>
            </a:r>
            <a:r>
              <a:rPr lang="el-GR" altLang="en-US" baseline="30000" dirty="0">
                <a:cs typeface="Times New Roman" panose="02020603050405020304" pitchFamily="18" charset="0"/>
              </a:rPr>
              <a:t>Π</a:t>
            </a:r>
            <a:r>
              <a:rPr lang="en-US" altLang="en-US" baseline="30000" dirty="0">
                <a:cs typeface="Times New Roman" panose="02020603050405020304" pitchFamily="18" charset="0"/>
              </a:rPr>
              <a:t> (</a:t>
            </a:r>
            <a:r>
              <a:rPr lang="en-US" altLang="en-US" baseline="30000" dirty="0" err="1">
                <a:cs typeface="Times New Roman" panose="02020603050405020304" pitchFamily="18" charset="0"/>
              </a:rPr>
              <a:t>ux</a:t>
            </a:r>
            <a:r>
              <a:rPr lang="en-US" altLang="en-US" baseline="30000" dirty="0">
                <a:cs typeface="Times New Roman" panose="02020603050405020304" pitchFamily="18" charset="0"/>
              </a:rPr>
              <a:t>/M + </a:t>
            </a:r>
            <a:r>
              <a:rPr lang="en-US" altLang="en-US" baseline="30000" dirty="0" err="1">
                <a:cs typeface="Times New Roman" panose="02020603050405020304" pitchFamily="18" charset="0"/>
              </a:rPr>
              <a:t>vy</a:t>
            </a:r>
            <a:r>
              <a:rPr lang="en-US" altLang="en-US" baseline="30000" dirty="0">
                <a:cs typeface="Times New Roman" panose="02020603050405020304" pitchFamily="18" charset="0"/>
              </a:rPr>
              <a:t>/N)</a:t>
            </a:r>
            <a:endParaRPr lang="en-US" altLang="en-US" dirty="0">
              <a:cs typeface="Times New Roman" panose="02020603050405020304" pitchFamily="18" charset="0"/>
            </a:endParaRPr>
          </a:p>
          <a:p>
            <a:pPr eaLnBrk="1" hangingPunct="1"/>
            <a:endParaRPr lang="en-US" altLang="en-US" dirty="0">
              <a:cs typeface="Times New Roman" panose="02020603050405020304" pitchFamily="18" charset="0"/>
            </a:endParaRPr>
          </a:p>
          <a:p>
            <a:pPr eaLnBrk="1" hangingPunct="1"/>
            <a:r>
              <a:rPr lang="en-US" altLang="en-US" dirty="0">
                <a:cs typeface="Times New Roman" panose="02020603050405020304" pitchFamily="18" charset="0"/>
              </a:rPr>
              <a:t>f(</a:t>
            </a:r>
            <a:r>
              <a:rPr lang="en-US" altLang="en-US" dirty="0" err="1">
                <a:cs typeface="Times New Roman" panose="02020603050405020304" pitchFamily="18" charset="0"/>
              </a:rPr>
              <a:t>x,y</a:t>
            </a:r>
            <a:r>
              <a:rPr lang="en-US" altLang="en-US" dirty="0">
                <a:cs typeface="Times New Roman" panose="02020603050405020304" pitchFamily="18" charset="0"/>
              </a:rPr>
              <a:t>) = </a:t>
            </a:r>
            <a:r>
              <a:rPr lang="el-GR" altLang="en-US" dirty="0">
                <a:cs typeface="Times New Roman" panose="02020603050405020304" pitchFamily="18" charset="0"/>
              </a:rPr>
              <a:t>Σ Σ</a:t>
            </a:r>
            <a:r>
              <a:rPr lang="en-US" altLang="en-US" dirty="0">
                <a:cs typeface="Times New Roman" panose="02020603050405020304" pitchFamily="18" charset="0"/>
              </a:rPr>
              <a:t> F(</a:t>
            </a:r>
            <a:r>
              <a:rPr lang="en-US" altLang="en-US" dirty="0" err="1">
                <a:cs typeface="Times New Roman" panose="02020603050405020304" pitchFamily="18" charset="0"/>
              </a:rPr>
              <a:t>u,v</a:t>
            </a:r>
            <a:r>
              <a:rPr lang="en-US" altLang="en-US" dirty="0">
                <a:cs typeface="Times New Roman" panose="02020603050405020304" pitchFamily="18" charset="0"/>
              </a:rPr>
              <a:t>) e </a:t>
            </a:r>
            <a:r>
              <a:rPr lang="en-US" altLang="en-US" baseline="30000" dirty="0">
                <a:cs typeface="Times New Roman" panose="02020603050405020304" pitchFamily="18" charset="0"/>
              </a:rPr>
              <a:t>j2</a:t>
            </a:r>
            <a:r>
              <a:rPr lang="el-GR" altLang="en-US" baseline="30000" dirty="0">
                <a:cs typeface="Times New Roman" panose="02020603050405020304" pitchFamily="18" charset="0"/>
              </a:rPr>
              <a:t>Π</a:t>
            </a:r>
            <a:r>
              <a:rPr lang="en-US" altLang="en-US" baseline="30000" dirty="0">
                <a:cs typeface="Times New Roman" panose="02020603050405020304" pitchFamily="18" charset="0"/>
              </a:rPr>
              <a:t> (</a:t>
            </a:r>
            <a:r>
              <a:rPr lang="en-US" altLang="en-US" baseline="30000" dirty="0" err="1">
                <a:cs typeface="Times New Roman" panose="02020603050405020304" pitchFamily="18" charset="0"/>
              </a:rPr>
              <a:t>ux</a:t>
            </a:r>
            <a:r>
              <a:rPr lang="en-US" altLang="en-US" baseline="30000" dirty="0">
                <a:cs typeface="Times New Roman" panose="02020603050405020304" pitchFamily="18" charset="0"/>
              </a:rPr>
              <a:t>/M + </a:t>
            </a:r>
            <a:r>
              <a:rPr lang="en-US" altLang="en-US" baseline="30000" dirty="0" err="1">
                <a:cs typeface="Times New Roman" panose="02020603050405020304" pitchFamily="18" charset="0"/>
              </a:rPr>
              <a:t>vy</a:t>
            </a:r>
            <a:r>
              <a:rPr lang="en-US" altLang="en-US" baseline="30000" dirty="0">
                <a:cs typeface="Times New Roman" panose="02020603050405020304" pitchFamily="18" charset="0"/>
              </a:rPr>
              <a:t>/N)</a:t>
            </a:r>
            <a:endParaRPr lang="en-US" altLang="en-US" dirty="0">
              <a:cs typeface="Times New Roman" panose="02020603050405020304" pitchFamily="18" charset="0"/>
            </a:endParaRPr>
          </a:p>
          <a:p>
            <a:pPr eaLnBrk="1" hangingPunct="1"/>
            <a:endParaRPr lang="en-US" altLang="en-US" dirty="0">
              <a:cs typeface="Times New Roman" panose="02020603050405020304" pitchFamily="18" charset="0"/>
            </a:endParaRPr>
          </a:p>
          <a:p>
            <a:pPr eaLnBrk="1" hangingPunct="1"/>
            <a:r>
              <a:rPr lang="en-US" altLang="en-US" dirty="0">
                <a:cs typeface="Times New Roman" panose="02020603050405020304" pitchFamily="18" charset="0"/>
              </a:rPr>
              <a:t>Normally, in Image Processing N=M</a:t>
            </a:r>
          </a:p>
          <a:p>
            <a:pPr eaLnBrk="1" hangingPunct="1"/>
            <a:endParaRPr lang="en-US" altLang="en-US" dirty="0">
              <a:cs typeface="Times New Roman" panose="02020603050405020304" pitchFamily="18" charset="0"/>
            </a:endParaRPr>
          </a:p>
          <a:p>
            <a:pPr eaLnBrk="1" hangingPunct="1"/>
            <a:endParaRPr lang="en-US" altLang="en-US" baseline="30000" dirty="0">
              <a:cs typeface="Times New Roman" panose="02020603050405020304" pitchFamily="18" charset="0"/>
            </a:endParaRPr>
          </a:p>
        </p:txBody>
      </p:sp>
    </p:spTree>
    <p:extLst>
      <p:ext uri="{BB962C8B-B14F-4D97-AF65-F5344CB8AC3E}">
        <p14:creationId xmlns="" xmlns:p14="http://schemas.microsoft.com/office/powerpoint/2010/main" val="8502561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Number Placeholder 5">
            <a:extLst>
              <a:ext uri="{FF2B5EF4-FFF2-40B4-BE49-F238E27FC236}">
                <a16:creationId xmlns="" xmlns:a16="http://schemas.microsoft.com/office/drawing/2014/main" id="{B95F0E8C-5C3A-419E-B529-EE040D4E7036}"/>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3C24D4D0-0CDF-4020-B249-5F1E7E2D271F}" type="slidenum">
              <a:rPr lang="en-US" altLang="en-US" sz="1400"/>
              <a:pPr eaLnBrk="1" hangingPunct="1"/>
              <a:t>72</a:t>
            </a:fld>
            <a:endParaRPr lang="en-US" altLang="en-US" sz="1400"/>
          </a:p>
        </p:txBody>
      </p:sp>
      <p:sp>
        <p:nvSpPr>
          <p:cNvPr id="40963" name="Rectangle 2">
            <a:extLst>
              <a:ext uri="{FF2B5EF4-FFF2-40B4-BE49-F238E27FC236}">
                <a16:creationId xmlns="" xmlns:a16="http://schemas.microsoft.com/office/drawing/2014/main" id="{73D9033E-9332-436C-BF34-D66AFB5A1863}"/>
              </a:ext>
            </a:extLst>
          </p:cNvPr>
          <p:cNvSpPr>
            <a:spLocks noGrp="1" noChangeArrowheads="1"/>
          </p:cNvSpPr>
          <p:nvPr>
            <p:ph type="title"/>
          </p:nvPr>
        </p:nvSpPr>
        <p:spPr/>
        <p:txBody>
          <a:bodyPr/>
          <a:lstStyle/>
          <a:p>
            <a:pPr eaLnBrk="1" hangingPunct="1"/>
            <a:r>
              <a:rPr lang="en-US" altLang="en-US"/>
              <a:t>Notes</a:t>
            </a:r>
          </a:p>
        </p:txBody>
      </p:sp>
      <p:sp>
        <p:nvSpPr>
          <p:cNvPr id="40964" name="Rectangle 3">
            <a:extLst>
              <a:ext uri="{FF2B5EF4-FFF2-40B4-BE49-F238E27FC236}">
                <a16:creationId xmlns="" xmlns:a16="http://schemas.microsoft.com/office/drawing/2014/main" id="{0FED6080-B805-4A78-B739-59E617EA02F2}"/>
              </a:ext>
            </a:extLst>
          </p:cNvPr>
          <p:cNvSpPr>
            <a:spLocks noGrp="1" noChangeArrowheads="1"/>
          </p:cNvSpPr>
          <p:nvPr>
            <p:ph type="body" idx="1"/>
          </p:nvPr>
        </p:nvSpPr>
        <p:spPr/>
        <p:txBody>
          <a:bodyPr/>
          <a:lstStyle/>
          <a:p>
            <a:pPr eaLnBrk="1" hangingPunct="1"/>
            <a:r>
              <a:rPr lang="en-US" altLang="en-US" dirty="0"/>
              <a:t>Fourier Spectrum</a:t>
            </a:r>
          </a:p>
          <a:p>
            <a:pPr lvl="1" eaLnBrk="1" hangingPunct="1"/>
            <a:r>
              <a:rPr lang="en-US" altLang="en-US" dirty="0"/>
              <a:t>|F(</a:t>
            </a:r>
            <a:r>
              <a:rPr lang="en-US" altLang="en-US" dirty="0" err="1"/>
              <a:t>u,v</a:t>
            </a:r>
            <a:r>
              <a:rPr lang="en-US" altLang="en-US" dirty="0"/>
              <a:t>)| =(R</a:t>
            </a:r>
            <a:r>
              <a:rPr lang="en-US" altLang="en-US" baseline="30000" dirty="0"/>
              <a:t>2</a:t>
            </a:r>
            <a:r>
              <a:rPr lang="en-US" altLang="en-US" dirty="0"/>
              <a:t>(</a:t>
            </a:r>
            <a:r>
              <a:rPr lang="en-US" altLang="en-US" dirty="0" err="1"/>
              <a:t>u,v</a:t>
            </a:r>
            <a:r>
              <a:rPr lang="en-US" altLang="en-US" dirty="0"/>
              <a:t>) + I</a:t>
            </a:r>
            <a:r>
              <a:rPr lang="en-US" altLang="en-US" baseline="30000" dirty="0"/>
              <a:t>2</a:t>
            </a:r>
            <a:r>
              <a:rPr lang="en-US" altLang="en-US" dirty="0"/>
              <a:t>(</a:t>
            </a:r>
            <a:r>
              <a:rPr lang="en-US" altLang="en-US" dirty="0" err="1"/>
              <a:t>u,v</a:t>
            </a:r>
            <a:r>
              <a:rPr lang="en-US" altLang="en-US" dirty="0"/>
              <a:t>))</a:t>
            </a:r>
            <a:r>
              <a:rPr lang="en-US" altLang="en-US" baseline="30000" dirty="0">
                <a:cs typeface="Times New Roman" panose="02020603050405020304" pitchFamily="18" charset="0"/>
              </a:rPr>
              <a:t>½</a:t>
            </a:r>
          </a:p>
          <a:p>
            <a:pPr eaLnBrk="1" hangingPunct="1"/>
            <a:r>
              <a:rPr lang="en-US" altLang="en-US" dirty="0">
                <a:cs typeface="Times New Roman" panose="02020603050405020304" pitchFamily="18" charset="0"/>
              </a:rPr>
              <a:t>Phase Angle</a:t>
            </a:r>
          </a:p>
          <a:p>
            <a:pPr lvl="1" eaLnBrk="1" hangingPunct="1"/>
            <a:r>
              <a:rPr lang="en-US" altLang="en-US" dirty="0">
                <a:cs typeface="Times New Roman" panose="02020603050405020304" pitchFamily="18" charset="0"/>
              </a:rPr>
              <a:t>Φ(</a:t>
            </a:r>
            <a:r>
              <a:rPr lang="en-US" altLang="en-US" dirty="0" err="1">
                <a:cs typeface="Times New Roman" panose="02020603050405020304" pitchFamily="18" charset="0"/>
              </a:rPr>
              <a:t>u,v</a:t>
            </a:r>
            <a:r>
              <a:rPr lang="en-US" altLang="en-US" dirty="0">
                <a:cs typeface="Times New Roman" panose="02020603050405020304" pitchFamily="18" charset="0"/>
              </a:rPr>
              <a:t>) = tan</a:t>
            </a:r>
            <a:r>
              <a:rPr lang="en-US" altLang="en-US" baseline="30000" dirty="0">
                <a:cs typeface="Times New Roman" panose="02020603050405020304" pitchFamily="18" charset="0"/>
              </a:rPr>
              <a:t>-1</a:t>
            </a:r>
            <a:r>
              <a:rPr lang="en-US" altLang="en-US" dirty="0">
                <a:cs typeface="Times New Roman" panose="02020603050405020304" pitchFamily="18" charset="0"/>
              </a:rPr>
              <a:t>|I(</a:t>
            </a:r>
            <a:r>
              <a:rPr lang="en-US" altLang="en-US" dirty="0" err="1">
                <a:cs typeface="Times New Roman" panose="02020603050405020304" pitchFamily="18" charset="0"/>
              </a:rPr>
              <a:t>u,v</a:t>
            </a:r>
            <a:r>
              <a:rPr lang="en-US" altLang="en-US" dirty="0">
                <a:cs typeface="Times New Roman" panose="02020603050405020304" pitchFamily="18" charset="0"/>
              </a:rPr>
              <a:t>)/R(</a:t>
            </a:r>
            <a:r>
              <a:rPr lang="en-US" altLang="en-US" dirty="0" err="1">
                <a:cs typeface="Times New Roman" panose="02020603050405020304" pitchFamily="18" charset="0"/>
              </a:rPr>
              <a:t>u,v</a:t>
            </a:r>
            <a:r>
              <a:rPr lang="en-US" altLang="en-US" dirty="0">
                <a:cs typeface="Times New Roman" panose="02020603050405020304" pitchFamily="18" charset="0"/>
              </a:rPr>
              <a:t>)|</a:t>
            </a:r>
          </a:p>
          <a:p>
            <a:pPr eaLnBrk="1" hangingPunct="1"/>
            <a:r>
              <a:rPr lang="en-US" altLang="en-US" dirty="0">
                <a:cs typeface="Times New Roman" panose="02020603050405020304" pitchFamily="18" charset="0"/>
              </a:rPr>
              <a:t>Power spectra</a:t>
            </a:r>
          </a:p>
          <a:p>
            <a:pPr lvl="1" eaLnBrk="1" hangingPunct="1"/>
            <a:r>
              <a:rPr lang="en-US" altLang="en-US" dirty="0">
                <a:cs typeface="Times New Roman" panose="02020603050405020304" pitchFamily="18" charset="0"/>
              </a:rPr>
              <a:t>P(</a:t>
            </a:r>
            <a:r>
              <a:rPr lang="en-US" altLang="en-US" dirty="0" err="1">
                <a:cs typeface="Times New Roman" panose="02020603050405020304" pitchFamily="18" charset="0"/>
              </a:rPr>
              <a:t>u,v</a:t>
            </a:r>
            <a:r>
              <a:rPr lang="en-US" altLang="en-US" dirty="0">
                <a:cs typeface="Times New Roman" panose="02020603050405020304" pitchFamily="18" charset="0"/>
              </a:rPr>
              <a:t>) = |F(</a:t>
            </a:r>
            <a:r>
              <a:rPr lang="en-US" altLang="en-US" dirty="0" err="1">
                <a:cs typeface="Times New Roman" panose="02020603050405020304" pitchFamily="18" charset="0"/>
              </a:rPr>
              <a:t>u,v</a:t>
            </a:r>
            <a:r>
              <a:rPr lang="en-US" altLang="en-US" dirty="0">
                <a:cs typeface="Times New Roman" panose="02020603050405020304" pitchFamily="18" charset="0"/>
              </a:rPr>
              <a:t>)|</a:t>
            </a:r>
            <a:r>
              <a:rPr lang="en-US" altLang="en-US" baseline="30000" dirty="0">
                <a:cs typeface="Times New Roman" panose="02020603050405020304" pitchFamily="18" charset="0"/>
              </a:rPr>
              <a:t>2</a:t>
            </a:r>
            <a:endParaRPr lang="en-US" altLang="en-US" dirty="0">
              <a:cs typeface="Times New Roman" panose="02020603050405020304" pitchFamily="18" charset="0"/>
            </a:endParaRPr>
          </a:p>
        </p:txBody>
      </p:sp>
    </p:spTree>
    <p:extLst>
      <p:ext uri="{BB962C8B-B14F-4D97-AF65-F5344CB8AC3E}">
        <p14:creationId xmlns="" xmlns:p14="http://schemas.microsoft.com/office/powerpoint/2010/main" val="6697309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5">
            <a:extLst>
              <a:ext uri="{FF2B5EF4-FFF2-40B4-BE49-F238E27FC236}">
                <a16:creationId xmlns="" xmlns:a16="http://schemas.microsoft.com/office/drawing/2014/main" id="{0CCFB7F8-11FC-45BB-968F-0F135A7B832E}"/>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064388B1-D190-4C91-B7F2-F28250019DC7}" type="slidenum">
              <a:rPr lang="en-US" altLang="en-US" sz="1400"/>
              <a:pPr eaLnBrk="1" hangingPunct="1"/>
              <a:t>73</a:t>
            </a:fld>
            <a:endParaRPr lang="en-US" altLang="en-US" sz="1400"/>
          </a:p>
        </p:txBody>
      </p:sp>
      <p:pic>
        <p:nvPicPr>
          <p:cNvPr id="41987" name="Picture 2" descr="Fig5">
            <a:extLst>
              <a:ext uri="{FF2B5EF4-FFF2-40B4-BE49-F238E27FC236}">
                <a16:creationId xmlns="" xmlns:a16="http://schemas.microsoft.com/office/drawing/2014/main" id="{80B87EC0-2DBD-4D05-9F09-0D76F9611B4B}"/>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447800" y="1828800"/>
            <a:ext cx="2667000" cy="2667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1988" name="Picture 3" descr="Fig5">
            <a:extLst>
              <a:ext uri="{FF2B5EF4-FFF2-40B4-BE49-F238E27FC236}">
                <a16:creationId xmlns="" xmlns:a16="http://schemas.microsoft.com/office/drawing/2014/main" id="{8EDDAA9A-BF6D-43A3-BA95-7B4C71DFD9B6}"/>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181600" y="1828800"/>
            <a:ext cx="2667000" cy="2667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989" name="Text Box 4">
            <a:extLst>
              <a:ext uri="{FF2B5EF4-FFF2-40B4-BE49-F238E27FC236}">
                <a16:creationId xmlns="" xmlns:a16="http://schemas.microsoft.com/office/drawing/2014/main" id="{B1C0803D-CAE1-4061-AB14-248067F8444E}"/>
              </a:ext>
            </a:extLst>
          </p:cNvPr>
          <p:cNvSpPr txBox="1">
            <a:spLocks noChangeArrowheads="1"/>
          </p:cNvSpPr>
          <p:nvPr/>
        </p:nvSpPr>
        <p:spPr bwMode="auto">
          <a:xfrm>
            <a:off x="1981200" y="533400"/>
            <a:ext cx="49593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r>
              <a:rPr lang="en-US" altLang="en-US" b="1">
                <a:latin typeface="Arial" panose="020B0604020202020204" pitchFamily="34" charset="0"/>
              </a:rPr>
              <a:t>Fourier Transform Example </a:t>
            </a:r>
            <a:r>
              <a:rPr lang="en-US" altLang="en-US" sz="1800">
                <a:latin typeface="Arial" panose="020B0604020202020204" pitchFamily="34" charset="0"/>
              </a:rPr>
              <a:t>(contd)</a:t>
            </a:r>
          </a:p>
        </p:txBody>
      </p:sp>
      <p:sp>
        <p:nvSpPr>
          <p:cNvPr id="41990" name="Text Box 5">
            <a:extLst>
              <a:ext uri="{FF2B5EF4-FFF2-40B4-BE49-F238E27FC236}">
                <a16:creationId xmlns="" xmlns:a16="http://schemas.microsoft.com/office/drawing/2014/main" id="{98997295-2AB1-41BD-804F-16785DA108AA}"/>
              </a:ext>
            </a:extLst>
          </p:cNvPr>
          <p:cNvSpPr txBox="1">
            <a:spLocks noChangeArrowheads="1"/>
          </p:cNvSpPr>
          <p:nvPr/>
        </p:nvSpPr>
        <p:spPr bwMode="auto">
          <a:xfrm>
            <a:off x="1371600" y="4495800"/>
            <a:ext cx="2892425" cy="58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r>
              <a:rPr lang="en-US" altLang="en-US" sz="1600">
                <a:latin typeface="Arial" panose="020B0604020202020204" pitchFamily="34" charset="0"/>
              </a:rPr>
              <a:t>c) Two-dimensional rectangle </a:t>
            </a:r>
          </a:p>
          <a:p>
            <a:r>
              <a:rPr lang="en-US" altLang="en-US" sz="1600">
                <a:latin typeface="Arial" panose="020B0604020202020204" pitchFamily="34" charset="0"/>
              </a:rPr>
              <a:t>    function as an image</a:t>
            </a:r>
          </a:p>
        </p:txBody>
      </p:sp>
      <p:sp>
        <p:nvSpPr>
          <p:cNvPr id="41991" name="Text Box 6">
            <a:extLst>
              <a:ext uri="{FF2B5EF4-FFF2-40B4-BE49-F238E27FC236}">
                <a16:creationId xmlns="" xmlns:a16="http://schemas.microsoft.com/office/drawing/2014/main" id="{6FF0DEB1-5B0D-4361-AF96-1E6CDB3FF202}"/>
              </a:ext>
            </a:extLst>
          </p:cNvPr>
          <p:cNvSpPr txBox="1">
            <a:spLocks noChangeArrowheads="1"/>
          </p:cNvSpPr>
          <p:nvPr/>
        </p:nvSpPr>
        <p:spPr bwMode="auto">
          <a:xfrm>
            <a:off x="5029200" y="4495800"/>
            <a:ext cx="3248025" cy="611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r>
              <a:rPr lang="en-US" altLang="en-US" sz="1600">
                <a:latin typeface="Arial" panose="020B0604020202020204" pitchFamily="34" charset="0"/>
              </a:rPr>
              <a:t>d) Magnitude of Fourier spectrum </a:t>
            </a:r>
          </a:p>
          <a:p>
            <a:r>
              <a:rPr lang="en-US" altLang="en-US" sz="1600">
                <a:latin typeface="Arial" panose="020B0604020202020204" pitchFamily="34" charset="0"/>
              </a:rPr>
              <a:t>    of the 2-D rectangle</a:t>
            </a:r>
            <a:r>
              <a:rPr lang="en-US" altLang="en-US" sz="1800">
                <a:latin typeface="Tahoma" panose="020B0604030504040204" pitchFamily="34" charset="0"/>
              </a:rPr>
              <a:t> </a:t>
            </a:r>
          </a:p>
        </p:txBody>
      </p:sp>
    </p:spTree>
    <p:extLst>
      <p:ext uri="{BB962C8B-B14F-4D97-AF65-F5344CB8AC3E}">
        <p14:creationId xmlns="" xmlns:p14="http://schemas.microsoft.com/office/powerpoint/2010/main" val="41881189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5">
            <a:extLst>
              <a:ext uri="{FF2B5EF4-FFF2-40B4-BE49-F238E27FC236}">
                <a16:creationId xmlns="" xmlns:a16="http://schemas.microsoft.com/office/drawing/2014/main" id="{E3248967-89FB-4E09-BFF6-7FD00F52738F}"/>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B5B77307-8189-4820-AD15-A1A4D1E8D7D9}" type="slidenum">
              <a:rPr lang="en-US" altLang="en-US" sz="1400"/>
              <a:pPr eaLnBrk="1" hangingPunct="1"/>
              <a:t>74</a:t>
            </a:fld>
            <a:endParaRPr lang="en-US" altLang="en-US" sz="1400"/>
          </a:p>
        </p:txBody>
      </p:sp>
      <p:sp>
        <p:nvSpPr>
          <p:cNvPr id="43011" name="Rectangle 2">
            <a:extLst>
              <a:ext uri="{FF2B5EF4-FFF2-40B4-BE49-F238E27FC236}">
                <a16:creationId xmlns="" xmlns:a16="http://schemas.microsoft.com/office/drawing/2014/main" id="{55DA488D-845F-4A92-968C-190525B02ADD}"/>
              </a:ext>
            </a:extLst>
          </p:cNvPr>
          <p:cNvSpPr>
            <a:spLocks noGrp="1" noChangeArrowheads="1"/>
          </p:cNvSpPr>
          <p:nvPr>
            <p:ph type="body" idx="1"/>
          </p:nvPr>
        </p:nvSpPr>
        <p:spPr>
          <a:xfrm>
            <a:off x="457200" y="228600"/>
            <a:ext cx="8229600" cy="5867400"/>
          </a:xfrm>
        </p:spPr>
        <p:txBody>
          <a:bodyPr/>
          <a:lstStyle/>
          <a:p>
            <a:pPr eaLnBrk="1" hangingPunct="1">
              <a:buFontTx/>
              <a:buChar char="•"/>
            </a:pPr>
            <a:r>
              <a:rPr lang="en-US" altLang="en-US" b="1" i="1">
                <a:latin typeface="Arial" panose="020B0604020202020204" pitchFamily="34" charset="0"/>
              </a:rPr>
              <a:t>Linearity</a:t>
            </a:r>
          </a:p>
          <a:p>
            <a:pPr eaLnBrk="1" hangingPunct="1">
              <a:buSzPct val="50000"/>
              <a:buFont typeface="Wingdings" panose="05000000000000000000" pitchFamily="2" charset="2"/>
              <a:buChar char="v"/>
            </a:pPr>
            <a:r>
              <a:rPr lang="en-US" altLang="en-US">
                <a:latin typeface="Arial" panose="020B0604020202020204" pitchFamily="34" charset="0"/>
              </a:rPr>
              <a:t>The Fourier transform is a linear operator and is shown by the following equations:</a:t>
            </a:r>
          </a:p>
          <a:p>
            <a:pPr eaLnBrk="1" hangingPunct="1">
              <a:buFontTx/>
              <a:buNone/>
            </a:pPr>
            <a:endParaRPr lang="en-US" altLang="en-US">
              <a:latin typeface="Arial" panose="020B0604020202020204" pitchFamily="34" charset="0"/>
            </a:endParaRPr>
          </a:p>
          <a:p>
            <a:pPr eaLnBrk="1" hangingPunct="1">
              <a:buFontTx/>
              <a:buNone/>
            </a:pPr>
            <a:endParaRPr lang="en-US" altLang="en-US">
              <a:latin typeface="Arial" panose="020B0604020202020204" pitchFamily="34" charset="0"/>
            </a:endParaRPr>
          </a:p>
          <a:p>
            <a:pPr eaLnBrk="1" hangingPunct="1">
              <a:buFontTx/>
              <a:buNone/>
            </a:pPr>
            <a:endParaRPr lang="en-US" altLang="en-US">
              <a:latin typeface="Arial" panose="020B0604020202020204" pitchFamily="34" charset="0"/>
            </a:endParaRPr>
          </a:p>
          <a:p>
            <a:pPr eaLnBrk="1" hangingPunct="1">
              <a:buFontTx/>
              <a:buNone/>
            </a:pPr>
            <a:endParaRPr lang="en-US" altLang="en-US">
              <a:latin typeface="Arial" panose="020B0604020202020204" pitchFamily="34" charset="0"/>
            </a:endParaRPr>
          </a:p>
          <a:p>
            <a:pPr eaLnBrk="1" hangingPunct="1">
              <a:buFontTx/>
              <a:buNone/>
            </a:pPr>
            <a:r>
              <a:rPr lang="en-US" altLang="en-US">
                <a:latin typeface="Arial" panose="020B0604020202020204" pitchFamily="34" charset="0"/>
              </a:rPr>
              <a:t>	 where a and b are constants	</a:t>
            </a:r>
          </a:p>
          <a:p>
            <a:pPr eaLnBrk="1" hangingPunct="1">
              <a:buFontTx/>
              <a:buNone/>
            </a:pPr>
            <a:r>
              <a:rPr lang="en-US" altLang="en-US" b="1" i="1"/>
              <a:t>	</a:t>
            </a:r>
          </a:p>
        </p:txBody>
      </p:sp>
      <p:pic>
        <p:nvPicPr>
          <p:cNvPr id="43012" name="Picture 3" descr="5">
            <a:extLst>
              <a:ext uri="{FF2B5EF4-FFF2-40B4-BE49-F238E27FC236}">
                <a16:creationId xmlns="" xmlns:a16="http://schemas.microsoft.com/office/drawing/2014/main" id="{0F41B606-F094-4E2C-AB39-712494393E27}"/>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57200" y="2133600"/>
            <a:ext cx="8229600" cy="1338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3408706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4" name="Slide Number Placeholder 5">
            <a:extLst>
              <a:ext uri="{FF2B5EF4-FFF2-40B4-BE49-F238E27FC236}">
                <a16:creationId xmlns="" xmlns:a16="http://schemas.microsoft.com/office/drawing/2014/main" id="{6E293C7E-B59E-4B27-9DE4-746D1704E4C8}"/>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2105C83A-E187-4A2B-B50F-79521080B2E7}" type="slidenum">
              <a:rPr lang="en-US" altLang="en-US" sz="1400"/>
              <a:pPr eaLnBrk="1" hangingPunct="1"/>
              <a:t>75</a:t>
            </a:fld>
            <a:endParaRPr lang="en-US" altLang="en-US" sz="1400"/>
          </a:p>
        </p:txBody>
      </p:sp>
      <p:sp>
        <p:nvSpPr>
          <p:cNvPr id="44035" name="Rectangle 2">
            <a:extLst>
              <a:ext uri="{FF2B5EF4-FFF2-40B4-BE49-F238E27FC236}">
                <a16:creationId xmlns="" xmlns:a16="http://schemas.microsoft.com/office/drawing/2014/main" id="{182C6797-B240-409F-9989-54F3F1DEA422}"/>
              </a:ext>
            </a:extLst>
          </p:cNvPr>
          <p:cNvSpPr>
            <a:spLocks noGrp="1" noChangeArrowheads="1"/>
          </p:cNvSpPr>
          <p:nvPr>
            <p:ph type="title"/>
          </p:nvPr>
        </p:nvSpPr>
        <p:spPr/>
        <p:txBody>
          <a:bodyPr/>
          <a:lstStyle/>
          <a:p>
            <a:pPr eaLnBrk="1" hangingPunct="1"/>
            <a:r>
              <a:rPr lang="en-US" altLang="en-US" b="1" i="1">
                <a:latin typeface="Arial" panose="020B0604020202020204" pitchFamily="34" charset="0"/>
              </a:rPr>
              <a:t>Separability</a:t>
            </a:r>
          </a:p>
        </p:txBody>
      </p:sp>
      <p:sp>
        <p:nvSpPr>
          <p:cNvPr id="1681411" name="Rectangle 3">
            <a:extLst>
              <a:ext uri="{FF2B5EF4-FFF2-40B4-BE49-F238E27FC236}">
                <a16:creationId xmlns="" xmlns:a16="http://schemas.microsoft.com/office/drawing/2014/main" id="{53F303F3-6CF2-4E6C-A2C7-94240E439219}"/>
              </a:ext>
            </a:extLst>
          </p:cNvPr>
          <p:cNvSpPr>
            <a:spLocks noGrp="1" noChangeArrowheads="1"/>
          </p:cNvSpPr>
          <p:nvPr>
            <p:ph type="body" idx="1"/>
          </p:nvPr>
        </p:nvSpPr>
        <p:spPr/>
        <p:txBody>
          <a:bodyPr/>
          <a:lstStyle/>
          <a:p>
            <a:pPr eaLnBrk="1" hangingPunct="1"/>
            <a:r>
              <a:rPr lang="en-US" altLang="en-US" sz="2800" dirty="0"/>
              <a:t>F(</a:t>
            </a:r>
            <a:r>
              <a:rPr lang="en-US" altLang="en-US" sz="2800" dirty="0" err="1"/>
              <a:t>u,v</a:t>
            </a:r>
            <a:r>
              <a:rPr lang="en-US" altLang="en-US" sz="2800" dirty="0"/>
              <a:t>) = 1/N </a:t>
            </a:r>
            <a:r>
              <a:rPr lang="el-GR" altLang="en-US" sz="2800" dirty="0">
                <a:cs typeface="Times New Roman" panose="02020603050405020304" pitchFamily="18" charset="0"/>
              </a:rPr>
              <a:t>Σ Σ</a:t>
            </a:r>
            <a:r>
              <a:rPr lang="en-US" altLang="en-US" sz="2800" dirty="0">
                <a:cs typeface="Times New Roman" panose="02020603050405020304" pitchFamily="18" charset="0"/>
              </a:rPr>
              <a:t> f(</a:t>
            </a:r>
            <a:r>
              <a:rPr lang="en-US" altLang="en-US" sz="2800" dirty="0" err="1">
                <a:cs typeface="Times New Roman" panose="02020603050405020304" pitchFamily="18" charset="0"/>
              </a:rPr>
              <a:t>x,y</a:t>
            </a:r>
            <a:r>
              <a:rPr lang="en-US" altLang="en-US" sz="2800" dirty="0">
                <a:cs typeface="Times New Roman" panose="02020603050405020304" pitchFamily="18" charset="0"/>
              </a:rPr>
              <a:t>) e</a:t>
            </a:r>
            <a:r>
              <a:rPr lang="en-US" altLang="en-US" sz="2800" baseline="30000" dirty="0">
                <a:cs typeface="Times New Roman" panose="02020603050405020304" pitchFamily="18" charset="0"/>
              </a:rPr>
              <a:t>-j2</a:t>
            </a:r>
            <a:r>
              <a:rPr lang="el-GR" altLang="en-US" sz="2800" baseline="30000" dirty="0">
                <a:cs typeface="Times New Roman" panose="02020603050405020304" pitchFamily="18" charset="0"/>
              </a:rPr>
              <a:t>Π</a:t>
            </a:r>
            <a:r>
              <a:rPr lang="en-US" altLang="en-US" sz="2800" baseline="30000" dirty="0">
                <a:cs typeface="Times New Roman" panose="02020603050405020304" pitchFamily="18" charset="0"/>
              </a:rPr>
              <a:t> (</a:t>
            </a:r>
            <a:r>
              <a:rPr lang="en-US" altLang="en-US" sz="2800" baseline="30000" dirty="0" err="1">
                <a:cs typeface="Times New Roman" panose="02020603050405020304" pitchFamily="18" charset="0"/>
              </a:rPr>
              <a:t>ux</a:t>
            </a:r>
            <a:r>
              <a:rPr lang="en-US" altLang="en-US" sz="2800" baseline="30000" dirty="0">
                <a:cs typeface="Times New Roman" panose="02020603050405020304" pitchFamily="18" charset="0"/>
              </a:rPr>
              <a:t>/N + </a:t>
            </a:r>
            <a:r>
              <a:rPr lang="en-US" altLang="en-US" sz="2800" baseline="30000" dirty="0" err="1">
                <a:cs typeface="Times New Roman" panose="02020603050405020304" pitchFamily="18" charset="0"/>
              </a:rPr>
              <a:t>vy</a:t>
            </a:r>
            <a:r>
              <a:rPr lang="en-US" altLang="en-US" sz="2800" baseline="30000" dirty="0">
                <a:cs typeface="Times New Roman" panose="02020603050405020304" pitchFamily="18" charset="0"/>
              </a:rPr>
              <a:t>/N)</a:t>
            </a:r>
            <a:endParaRPr lang="en-US" altLang="en-US" sz="2800" dirty="0">
              <a:cs typeface="Times New Roman" panose="02020603050405020304" pitchFamily="18" charset="0"/>
            </a:endParaRPr>
          </a:p>
          <a:p>
            <a:pPr eaLnBrk="1" hangingPunct="1">
              <a:buFontTx/>
              <a:buNone/>
            </a:pPr>
            <a:r>
              <a:rPr lang="en-US" altLang="en-US" sz="2800" baseline="30000" dirty="0">
                <a:cs typeface="Times New Roman" panose="02020603050405020304" pitchFamily="18" charset="0"/>
              </a:rPr>
              <a:t>	</a:t>
            </a:r>
            <a:r>
              <a:rPr lang="en-US" altLang="en-US" sz="2800" dirty="0">
                <a:cs typeface="Times New Roman" panose="02020603050405020304" pitchFamily="18" charset="0"/>
              </a:rPr>
              <a:t>= </a:t>
            </a:r>
            <a:r>
              <a:rPr lang="en-US" altLang="en-US" sz="2800" dirty="0"/>
              <a:t>1/N [</a:t>
            </a:r>
            <a:r>
              <a:rPr lang="el-GR" altLang="en-US" sz="2800" dirty="0">
                <a:cs typeface="Times New Roman" panose="02020603050405020304" pitchFamily="18" charset="0"/>
              </a:rPr>
              <a:t>Σ</a:t>
            </a:r>
            <a:r>
              <a:rPr lang="en-US" altLang="en-US" sz="2800" dirty="0">
                <a:cs typeface="Times New Roman" panose="02020603050405020304" pitchFamily="18" charset="0"/>
              </a:rPr>
              <a:t>[ N/N </a:t>
            </a:r>
            <a:r>
              <a:rPr lang="el-GR" altLang="en-US" sz="2800" dirty="0">
                <a:cs typeface="Times New Roman" panose="02020603050405020304" pitchFamily="18" charset="0"/>
              </a:rPr>
              <a:t>Σ</a:t>
            </a:r>
            <a:r>
              <a:rPr lang="en-US" altLang="en-US" sz="2800" dirty="0">
                <a:cs typeface="Times New Roman" panose="02020603050405020304" pitchFamily="18" charset="0"/>
              </a:rPr>
              <a:t> f(</a:t>
            </a:r>
            <a:r>
              <a:rPr lang="en-US" altLang="en-US" sz="2800" dirty="0" err="1">
                <a:cs typeface="Times New Roman" panose="02020603050405020304" pitchFamily="18" charset="0"/>
              </a:rPr>
              <a:t>x,y</a:t>
            </a:r>
            <a:r>
              <a:rPr lang="en-US" altLang="en-US" sz="2800" dirty="0">
                <a:cs typeface="Times New Roman" panose="02020603050405020304" pitchFamily="18" charset="0"/>
              </a:rPr>
              <a:t>) e</a:t>
            </a:r>
            <a:r>
              <a:rPr lang="en-US" altLang="en-US" sz="2800" baseline="30000" dirty="0">
                <a:cs typeface="Times New Roman" panose="02020603050405020304" pitchFamily="18" charset="0"/>
              </a:rPr>
              <a:t>-j2</a:t>
            </a:r>
            <a:r>
              <a:rPr lang="el-GR" altLang="en-US" sz="2800" baseline="30000" dirty="0">
                <a:cs typeface="Times New Roman" panose="02020603050405020304" pitchFamily="18" charset="0"/>
              </a:rPr>
              <a:t>Π</a:t>
            </a:r>
            <a:r>
              <a:rPr lang="en-US" altLang="en-US" sz="2800" baseline="30000" dirty="0">
                <a:cs typeface="Times New Roman" panose="02020603050405020304" pitchFamily="18" charset="0"/>
              </a:rPr>
              <a:t> </a:t>
            </a:r>
            <a:r>
              <a:rPr lang="en-US" altLang="en-US" sz="2800" baseline="30000" dirty="0" err="1">
                <a:cs typeface="Times New Roman" panose="02020603050405020304" pitchFamily="18" charset="0"/>
              </a:rPr>
              <a:t>vy</a:t>
            </a:r>
            <a:r>
              <a:rPr lang="en-US" altLang="en-US" sz="2800" baseline="30000" dirty="0">
                <a:cs typeface="Times New Roman" panose="02020603050405020304" pitchFamily="18" charset="0"/>
              </a:rPr>
              <a:t>/N</a:t>
            </a:r>
            <a:r>
              <a:rPr lang="en-US" altLang="en-US" sz="2800" dirty="0">
                <a:cs typeface="Times New Roman" panose="02020603050405020304" pitchFamily="18" charset="0"/>
              </a:rPr>
              <a:t> ] e</a:t>
            </a:r>
            <a:r>
              <a:rPr lang="en-US" altLang="en-US" sz="2800" baseline="30000" dirty="0">
                <a:cs typeface="Times New Roman" panose="02020603050405020304" pitchFamily="18" charset="0"/>
              </a:rPr>
              <a:t>-j2</a:t>
            </a:r>
            <a:r>
              <a:rPr lang="el-GR" altLang="en-US" sz="2800" baseline="30000" dirty="0">
                <a:cs typeface="Times New Roman" panose="02020603050405020304" pitchFamily="18" charset="0"/>
              </a:rPr>
              <a:t>Π</a:t>
            </a:r>
            <a:r>
              <a:rPr lang="en-US" altLang="en-US" sz="2800" baseline="30000" dirty="0">
                <a:cs typeface="Times New Roman" panose="02020603050405020304" pitchFamily="18" charset="0"/>
              </a:rPr>
              <a:t> </a:t>
            </a:r>
            <a:r>
              <a:rPr lang="en-US" altLang="en-US" sz="2800" baseline="30000" dirty="0" err="1">
                <a:cs typeface="Times New Roman" panose="02020603050405020304" pitchFamily="18" charset="0"/>
              </a:rPr>
              <a:t>ux</a:t>
            </a:r>
            <a:r>
              <a:rPr lang="en-US" altLang="en-US" sz="2800" baseline="30000" dirty="0">
                <a:cs typeface="Times New Roman" panose="02020603050405020304" pitchFamily="18" charset="0"/>
              </a:rPr>
              <a:t>/N</a:t>
            </a:r>
            <a:r>
              <a:rPr lang="en-US" altLang="en-US" sz="2800" dirty="0">
                <a:cs typeface="Times New Roman" panose="02020603050405020304" pitchFamily="18" charset="0"/>
              </a:rPr>
              <a:t> ]</a:t>
            </a:r>
          </a:p>
          <a:p>
            <a:pPr eaLnBrk="1" hangingPunct="1">
              <a:buFontTx/>
              <a:buNone/>
            </a:pPr>
            <a:r>
              <a:rPr lang="en-US" altLang="en-US" sz="2800" dirty="0">
                <a:cs typeface="Times New Roman" panose="02020603050405020304" pitchFamily="18" charset="0"/>
              </a:rPr>
              <a:t>   = </a:t>
            </a:r>
            <a:r>
              <a:rPr lang="en-US" altLang="en-US" sz="2800" dirty="0"/>
              <a:t>1/N [</a:t>
            </a:r>
            <a:r>
              <a:rPr lang="el-GR" altLang="en-US" sz="2800" dirty="0">
                <a:cs typeface="Times New Roman" panose="02020603050405020304" pitchFamily="18" charset="0"/>
              </a:rPr>
              <a:t>Σ</a:t>
            </a:r>
            <a:r>
              <a:rPr lang="en-US" altLang="en-US" sz="2800" dirty="0">
                <a:cs typeface="Times New Roman" panose="02020603050405020304" pitchFamily="18" charset="0"/>
              </a:rPr>
              <a:t> F(</a:t>
            </a:r>
            <a:r>
              <a:rPr lang="en-US" altLang="en-US" sz="2800" dirty="0" err="1">
                <a:cs typeface="Times New Roman" panose="02020603050405020304" pitchFamily="18" charset="0"/>
              </a:rPr>
              <a:t>x,v</a:t>
            </a:r>
            <a:r>
              <a:rPr lang="en-US" altLang="en-US" sz="2800" dirty="0">
                <a:cs typeface="Times New Roman" panose="02020603050405020304" pitchFamily="18" charset="0"/>
              </a:rPr>
              <a:t>) e</a:t>
            </a:r>
            <a:r>
              <a:rPr lang="en-US" altLang="en-US" sz="2800" baseline="30000" dirty="0">
                <a:cs typeface="Times New Roman" panose="02020603050405020304" pitchFamily="18" charset="0"/>
              </a:rPr>
              <a:t>-j2</a:t>
            </a:r>
            <a:r>
              <a:rPr lang="el-GR" altLang="en-US" sz="2800" baseline="30000" dirty="0">
                <a:cs typeface="Times New Roman" panose="02020603050405020304" pitchFamily="18" charset="0"/>
              </a:rPr>
              <a:t>Π</a:t>
            </a:r>
            <a:r>
              <a:rPr lang="en-US" altLang="en-US" sz="2800" baseline="30000" dirty="0">
                <a:cs typeface="Times New Roman" panose="02020603050405020304" pitchFamily="18" charset="0"/>
              </a:rPr>
              <a:t> </a:t>
            </a:r>
            <a:r>
              <a:rPr lang="en-US" altLang="en-US" sz="2800" baseline="30000" dirty="0" err="1">
                <a:cs typeface="Times New Roman" panose="02020603050405020304" pitchFamily="18" charset="0"/>
              </a:rPr>
              <a:t>ux</a:t>
            </a:r>
            <a:r>
              <a:rPr lang="en-US" altLang="en-US" sz="2800" baseline="30000" dirty="0">
                <a:cs typeface="Times New Roman" panose="02020603050405020304" pitchFamily="18" charset="0"/>
              </a:rPr>
              <a:t>/N</a:t>
            </a:r>
            <a:r>
              <a:rPr lang="en-US" altLang="en-US" sz="2800" dirty="0">
                <a:cs typeface="Times New Roman" panose="02020603050405020304" pitchFamily="18" charset="0"/>
              </a:rPr>
              <a:t> ]</a:t>
            </a:r>
          </a:p>
          <a:p>
            <a:pPr eaLnBrk="1" hangingPunct="1">
              <a:buFontTx/>
              <a:buNone/>
            </a:pPr>
            <a:endParaRPr lang="en-US" altLang="en-US" sz="2800" dirty="0">
              <a:cs typeface="Times New Roman" panose="02020603050405020304" pitchFamily="18" charset="0"/>
            </a:endParaRPr>
          </a:p>
          <a:p>
            <a:pPr eaLnBrk="1" hangingPunct="1">
              <a:buFontTx/>
              <a:buNone/>
            </a:pPr>
            <a:r>
              <a:rPr lang="en-US" altLang="en-US" sz="2800" dirty="0">
                <a:cs typeface="Times New Roman" panose="02020603050405020304" pitchFamily="18" charset="0"/>
              </a:rPr>
              <a:t>Where F(</a:t>
            </a:r>
            <a:r>
              <a:rPr lang="en-US" altLang="en-US" sz="2800" dirty="0" err="1">
                <a:cs typeface="Times New Roman" panose="02020603050405020304" pitchFamily="18" charset="0"/>
              </a:rPr>
              <a:t>x,v</a:t>
            </a:r>
            <a:r>
              <a:rPr lang="en-US" altLang="en-US" sz="2800" dirty="0">
                <a:cs typeface="Times New Roman" panose="02020603050405020304" pitchFamily="18" charset="0"/>
              </a:rPr>
              <a:t>) = N/N </a:t>
            </a:r>
            <a:r>
              <a:rPr lang="el-GR" altLang="en-US" sz="2800" dirty="0">
                <a:cs typeface="Times New Roman" panose="02020603050405020304" pitchFamily="18" charset="0"/>
              </a:rPr>
              <a:t>Σ</a:t>
            </a:r>
            <a:r>
              <a:rPr lang="en-US" altLang="en-US" sz="2800" dirty="0">
                <a:cs typeface="Times New Roman" panose="02020603050405020304" pitchFamily="18" charset="0"/>
              </a:rPr>
              <a:t> f(</a:t>
            </a:r>
            <a:r>
              <a:rPr lang="en-US" altLang="en-US" sz="2800" dirty="0" err="1">
                <a:cs typeface="Times New Roman" panose="02020603050405020304" pitchFamily="18" charset="0"/>
              </a:rPr>
              <a:t>x,y</a:t>
            </a:r>
            <a:r>
              <a:rPr lang="en-US" altLang="en-US" sz="2800" dirty="0">
                <a:cs typeface="Times New Roman" panose="02020603050405020304" pitchFamily="18" charset="0"/>
              </a:rPr>
              <a:t>) e</a:t>
            </a:r>
            <a:r>
              <a:rPr lang="en-US" altLang="en-US" sz="2800" baseline="30000" dirty="0">
                <a:cs typeface="Times New Roman" panose="02020603050405020304" pitchFamily="18" charset="0"/>
              </a:rPr>
              <a:t>-j2</a:t>
            </a:r>
            <a:r>
              <a:rPr lang="el-GR" altLang="en-US" sz="2800" baseline="30000" dirty="0">
                <a:cs typeface="Times New Roman" panose="02020603050405020304" pitchFamily="18" charset="0"/>
              </a:rPr>
              <a:t>Π</a:t>
            </a:r>
            <a:r>
              <a:rPr lang="en-US" altLang="en-US" sz="2800" baseline="30000" dirty="0">
                <a:cs typeface="Times New Roman" panose="02020603050405020304" pitchFamily="18" charset="0"/>
              </a:rPr>
              <a:t> </a:t>
            </a:r>
            <a:r>
              <a:rPr lang="en-US" altLang="en-US" sz="2800" baseline="30000" dirty="0" err="1">
                <a:cs typeface="Times New Roman" panose="02020603050405020304" pitchFamily="18" charset="0"/>
              </a:rPr>
              <a:t>vy</a:t>
            </a:r>
            <a:r>
              <a:rPr lang="en-US" altLang="en-US" sz="2800" baseline="30000" dirty="0">
                <a:cs typeface="Times New Roman" panose="02020603050405020304" pitchFamily="18" charset="0"/>
              </a:rPr>
              <a:t>/N</a:t>
            </a:r>
            <a:r>
              <a:rPr lang="en-US" altLang="en-US" sz="2800" dirty="0">
                <a:cs typeface="Times New Roman" panose="02020603050405020304" pitchFamily="18" charset="0"/>
              </a:rPr>
              <a:t> </a:t>
            </a:r>
          </a:p>
          <a:p>
            <a:pPr eaLnBrk="1" hangingPunct="1">
              <a:buFontTx/>
              <a:buNone/>
            </a:pPr>
            <a:r>
              <a:rPr lang="en-US" altLang="en-US" sz="2800" dirty="0">
                <a:cs typeface="Times New Roman" panose="02020603050405020304" pitchFamily="18" charset="0"/>
              </a:rPr>
              <a:t>Row transform followed by Column transform, and finally adjust the multiplying factor.</a:t>
            </a:r>
          </a:p>
        </p:txBody>
      </p:sp>
    </p:spTree>
    <p:extLst>
      <p:ext uri="{BB962C8B-B14F-4D97-AF65-F5344CB8AC3E}">
        <p14:creationId xmlns="" xmlns:p14="http://schemas.microsoft.com/office/powerpoint/2010/main" val="27675174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814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8141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68141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681411">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6814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1411" grpId="0" build="p"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58" name="Slide Number Placeholder 5">
            <a:extLst>
              <a:ext uri="{FF2B5EF4-FFF2-40B4-BE49-F238E27FC236}">
                <a16:creationId xmlns="" xmlns:a16="http://schemas.microsoft.com/office/drawing/2014/main" id="{38E72B79-CB1C-403E-8502-56E1449638DE}"/>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24089C27-EF53-4CB7-A718-48DD603208C4}" type="slidenum">
              <a:rPr lang="en-US" altLang="en-US" sz="1400"/>
              <a:pPr eaLnBrk="1" hangingPunct="1"/>
              <a:t>76</a:t>
            </a:fld>
            <a:endParaRPr lang="en-US" altLang="en-US" sz="1400"/>
          </a:p>
        </p:txBody>
      </p:sp>
      <p:sp>
        <p:nvSpPr>
          <p:cNvPr id="45059" name="Rectangle 2">
            <a:extLst>
              <a:ext uri="{FF2B5EF4-FFF2-40B4-BE49-F238E27FC236}">
                <a16:creationId xmlns="" xmlns:a16="http://schemas.microsoft.com/office/drawing/2014/main" id="{EE6E0798-C6F3-4F14-B1CA-9B8DB0A94078}"/>
              </a:ext>
            </a:extLst>
          </p:cNvPr>
          <p:cNvSpPr>
            <a:spLocks noGrp="1" noChangeArrowheads="1"/>
          </p:cNvSpPr>
          <p:nvPr>
            <p:ph type="title"/>
          </p:nvPr>
        </p:nvSpPr>
        <p:spPr/>
        <p:txBody>
          <a:bodyPr/>
          <a:lstStyle/>
          <a:p>
            <a:pPr eaLnBrk="1" hangingPunct="1"/>
            <a:r>
              <a:rPr lang="en-US" altLang="en-US" b="1" i="1">
                <a:latin typeface="Arial" panose="020B0604020202020204" pitchFamily="34" charset="0"/>
              </a:rPr>
              <a:t>Translation</a:t>
            </a:r>
          </a:p>
        </p:txBody>
      </p:sp>
      <p:sp>
        <p:nvSpPr>
          <p:cNvPr id="1682435" name="Rectangle 3">
            <a:extLst>
              <a:ext uri="{FF2B5EF4-FFF2-40B4-BE49-F238E27FC236}">
                <a16:creationId xmlns="" xmlns:a16="http://schemas.microsoft.com/office/drawing/2014/main" id="{910C2CF9-D8C7-410F-9D45-500E1BE039D4}"/>
              </a:ext>
            </a:extLst>
          </p:cNvPr>
          <p:cNvSpPr>
            <a:spLocks noGrp="1" noChangeArrowheads="1"/>
          </p:cNvSpPr>
          <p:nvPr>
            <p:ph type="body" idx="1"/>
          </p:nvPr>
        </p:nvSpPr>
        <p:spPr/>
        <p:txBody>
          <a:bodyPr/>
          <a:lstStyle/>
          <a:p>
            <a:pPr eaLnBrk="1" hangingPunct="1">
              <a:lnSpc>
                <a:spcPct val="80000"/>
              </a:lnSpc>
            </a:pPr>
            <a:r>
              <a:rPr lang="en-US" altLang="en-US" sz="2400" dirty="0"/>
              <a:t>g(</a:t>
            </a:r>
            <a:r>
              <a:rPr lang="en-US" altLang="en-US" sz="2400" dirty="0" err="1"/>
              <a:t>x,y</a:t>
            </a:r>
            <a:r>
              <a:rPr lang="en-US" altLang="en-US" sz="2400" dirty="0"/>
              <a:t>) = f(</a:t>
            </a:r>
            <a:r>
              <a:rPr lang="en-US" altLang="en-US" sz="2400" dirty="0" err="1"/>
              <a:t>x,y</a:t>
            </a:r>
            <a:r>
              <a:rPr lang="en-US" altLang="en-US" sz="2400" dirty="0"/>
              <a:t>) e</a:t>
            </a:r>
            <a:r>
              <a:rPr lang="en-US" altLang="en-US" sz="2400" baseline="30000" dirty="0"/>
              <a:t>j2 </a:t>
            </a:r>
            <a:r>
              <a:rPr lang="el-GR" altLang="en-US" sz="2400" baseline="30000" dirty="0">
                <a:cs typeface="Times New Roman" panose="02020603050405020304" pitchFamily="18" charset="0"/>
              </a:rPr>
              <a:t>Π</a:t>
            </a:r>
            <a:r>
              <a:rPr lang="en-US" altLang="en-US" sz="2400" baseline="30000" dirty="0">
                <a:cs typeface="Times New Roman" panose="02020603050405020304" pitchFamily="18" charset="0"/>
              </a:rPr>
              <a:t> (u</a:t>
            </a:r>
            <a:r>
              <a:rPr lang="en-US" altLang="en-US" sz="2400" baseline="15000" dirty="0">
                <a:cs typeface="Times New Roman" panose="02020603050405020304" pitchFamily="18" charset="0"/>
              </a:rPr>
              <a:t>0</a:t>
            </a:r>
            <a:r>
              <a:rPr lang="en-US" altLang="en-US" sz="2400" baseline="30000" dirty="0">
                <a:cs typeface="Times New Roman" panose="02020603050405020304" pitchFamily="18" charset="0"/>
              </a:rPr>
              <a:t>x + u</a:t>
            </a:r>
            <a:r>
              <a:rPr lang="en-US" altLang="en-US" sz="2400" baseline="15000" dirty="0">
                <a:cs typeface="Times New Roman" panose="02020603050405020304" pitchFamily="18" charset="0"/>
              </a:rPr>
              <a:t>0</a:t>
            </a:r>
            <a:r>
              <a:rPr lang="en-US" altLang="en-US" sz="2400" baseline="30000" dirty="0">
                <a:cs typeface="Times New Roman" panose="02020603050405020304" pitchFamily="18" charset="0"/>
              </a:rPr>
              <a:t>y)/N</a:t>
            </a:r>
            <a:endParaRPr lang="en-US" altLang="en-US" sz="2400" dirty="0">
              <a:cs typeface="Times New Roman" panose="02020603050405020304" pitchFamily="18" charset="0"/>
            </a:endParaRPr>
          </a:p>
          <a:p>
            <a:pPr eaLnBrk="1" hangingPunct="1">
              <a:lnSpc>
                <a:spcPct val="80000"/>
              </a:lnSpc>
            </a:pPr>
            <a:endParaRPr lang="en-US" altLang="en-US" sz="2400" dirty="0">
              <a:cs typeface="Times New Roman" panose="02020603050405020304" pitchFamily="18" charset="0"/>
            </a:endParaRPr>
          </a:p>
          <a:p>
            <a:pPr eaLnBrk="1" hangingPunct="1">
              <a:lnSpc>
                <a:spcPct val="80000"/>
              </a:lnSpc>
            </a:pPr>
            <a:r>
              <a:rPr lang="en-US" altLang="en-US" sz="2400" dirty="0">
                <a:cs typeface="Times New Roman" panose="02020603050405020304" pitchFamily="18" charset="0"/>
              </a:rPr>
              <a:t>G(U,V) = </a:t>
            </a:r>
            <a:r>
              <a:rPr lang="en-US" altLang="en-US" sz="2400" dirty="0"/>
              <a:t>1/N </a:t>
            </a:r>
            <a:r>
              <a:rPr lang="el-GR" altLang="en-US" sz="2400" dirty="0">
                <a:cs typeface="Times New Roman" panose="02020603050405020304" pitchFamily="18" charset="0"/>
              </a:rPr>
              <a:t>Σ Σ</a:t>
            </a:r>
            <a:r>
              <a:rPr lang="en-US" altLang="en-US" sz="2400" dirty="0">
                <a:cs typeface="Times New Roman" panose="02020603050405020304" pitchFamily="18" charset="0"/>
              </a:rPr>
              <a:t> g(</a:t>
            </a:r>
            <a:r>
              <a:rPr lang="en-US" altLang="en-US" sz="2400" dirty="0" err="1">
                <a:cs typeface="Times New Roman" panose="02020603050405020304" pitchFamily="18" charset="0"/>
              </a:rPr>
              <a:t>x,y</a:t>
            </a:r>
            <a:r>
              <a:rPr lang="en-US" altLang="en-US" sz="2400" dirty="0">
                <a:cs typeface="Times New Roman" panose="02020603050405020304" pitchFamily="18" charset="0"/>
              </a:rPr>
              <a:t>) e</a:t>
            </a:r>
            <a:r>
              <a:rPr lang="en-US" altLang="en-US" sz="2400" baseline="30000" dirty="0">
                <a:cs typeface="Times New Roman" panose="02020603050405020304" pitchFamily="18" charset="0"/>
              </a:rPr>
              <a:t>-j2</a:t>
            </a:r>
            <a:r>
              <a:rPr lang="el-GR" altLang="en-US" sz="2400" baseline="30000" dirty="0">
                <a:cs typeface="Times New Roman" panose="02020603050405020304" pitchFamily="18" charset="0"/>
              </a:rPr>
              <a:t>Π</a:t>
            </a:r>
            <a:r>
              <a:rPr lang="en-US" altLang="en-US" sz="2400" baseline="30000" dirty="0">
                <a:cs typeface="Times New Roman" panose="02020603050405020304" pitchFamily="18" charset="0"/>
              </a:rPr>
              <a:t> (</a:t>
            </a:r>
            <a:r>
              <a:rPr lang="en-US" altLang="en-US" sz="2400" baseline="30000" dirty="0" err="1">
                <a:cs typeface="Times New Roman" panose="02020603050405020304" pitchFamily="18" charset="0"/>
              </a:rPr>
              <a:t>ux</a:t>
            </a:r>
            <a:r>
              <a:rPr lang="en-US" altLang="en-US" sz="2400" baseline="30000" dirty="0">
                <a:cs typeface="Times New Roman" panose="02020603050405020304" pitchFamily="18" charset="0"/>
              </a:rPr>
              <a:t>/N + </a:t>
            </a:r>
            <a:r>
              <a:rPr lang="en-US" altLang="en-US" sz="2400" baseline="30000" dirty="0" err="1">
                <a:cs typeface="Times New Roman" panose="02020603050405020304" pitchFamily="18" charset="0"/>
              </a:rPr>
              <a:t>vy</a:t>
            </a:r>
            <a:r>
              <a:rPr lang="en-US" altLang="en-US" sz="2400" baseline="30000" dirty="0">
                <a:cs typeface="Times New Roman" panose="02020603050405020304" pitchFamily="18" charset="0"/>
              </a:rPr>
              <a:t>/N)</a:t>
            </a:r>
            <a:endParaRPr lang="en-US" altLang="en-US" sz="2400" dirty="0">
              <a:cs typeface="Times New Roman" panose="02020603050405020304" pitchFamily="18" charset="0"/>
            </a:endParaRPr>
          </a:p>
          <a:p>
            <a:pPr eaLnBrk="1" hangingPunct="1">
              <a:lnSpc>
                <a:spcPct val="80000"/>
              </a:lnSpc>
              <a:buFontTx/>
              <a:buNone/>
            </a:pPr>
            <a:r>
              <a:rPr lang="en-US" altLang="en-US" sz="2400" dirty="0">
                <a:cs typeface="Times New Roman" panose="02020603050405020304" pitchFamily="18" charset="0"/>
              </a:rPr>
              <a:t>= </a:t>
            </a:r>
            <a:r>
              <a:rPr lang="en-US" altLang="en-US" sz="2400" dirty="0"/>
              <a:t>1/N </a:t>
            </a:r>
            <a:r>
              <a:rPr lang="el-GR" altLang="en-US" sz="2400" dirty="0">
                <a:cs typeface="Times New Roman" panose="02020603050405020304" pitchFamily="18" charset="0"/>
              </a:rPr>
              <a:t>Σ Σ</a:t>
            </a:r>
            <a:r>
              <a:rPr lang="en-US" altLang="en-US" sz="2400" dirty="0">
                <a:cs typeface="Times New Roman" panose="02020603050405020304" pitchFamily="18" charset="0"/>
              </a:rPr>
              <a:t> [</a:t>
            </a:r>
            <a:r>
              <a:rPr lang="en-US" altLang="en-US" sz="2400" dirty="0"/>
              <a:t>f(</a:t>
            </a:r>
            <a:r>
              <a:rPr lang="en-US" altLang="en-US" sz="2400" dirty="0" err="1"/>
              <a:t>x,y</a:t>
            </a:r>
            <a:r>
              <a:rPr lang="en-US" altLang="en-US" sz="2400" dirty="0"/>
              <a:t>) e</a:t>
            </a:r>
            <a:r>
              <a:rPr lang="en-US" altLang="en-US" sz="2400" baseline="30000" dirty="0"/>
              <a:t>j2 </a:t>
            </a:r>
            <a:r>
              <a:rPr lang="el-GR" altLang="en-US" sz="2400" baseline="30000" dirty="0">
                <a:cs typeface="Times New Roman" panose="02020603050405020304" pitchFamily="18" charset="0"/>
              </a:rPr>
              <a:t>Π</a:t>
            </a:r>
            <a:r>
              <a:rPr lang="en-US" altLang="en-US" sz="2400" baseline="30000" dirty="0">
                <a:cs typeface="Times New Roman" panose="02020603050405020304" pitchFamily="18" charset="0"/>
              </a:rPr>
              <a:t> (u</a:t>
            </a:r>
            <a:r>
              <a:rPr lang="en-US" altLang="en-US" sz="2400" baseline="15000" dirty="0">
                <a:cs typeface="Times New Roman" panose="02020603050405020304" pitchFamily="18" charset="0"/>
              </a:rPr>
              <a:t>0</a:t>
            </a:r>
            <a:r>
              <a:rPr lang="en-US" altLang="en-US" sz="2400" baseline="30000" dirty="0">
                <a:cs typeface="Times New Roman" panose="02020603050405020304" pitchFamily="18" charset="0"/>
              </a:rPr>
              <a:t>x + v</a:t>
            </a:r>
            <a:r>
              <a:rPr lang="en-US" altLang="en-US" sz="2400" baseline="15000" dirty="0">
                <a:cs typeface="Times New Roman" panose="02020603050405020304" pitchFamily="18" charset="0"/>
              </a:rPr>
              <a:t>0</a:t>
            </a:r>
            <a:r>
              <a:rPr lang="en-US" altLang="en-US" sz="2400" baseline="30000" dirty="0">
                <a:cs typeface="Times New Roman" panose="02020603050405020304" pitchFamily="18" charset="0"/>
              </a:rPr>
              <a:t>y)/N</a:t>
            </a:r>
            <a:r>
              <a:rPr lang="en-US" altLang="en-US" sz="2400" dirty="0">
                <a:cs typeface="Times New Roman" panose="02020603050405020304" pitchFamily="18" charset="0"/>
              </a:rPr>
              <a:t>]e</a:t>
            </a:r>
            <a:r>
              <a:rPr lang="en-US" altLang="en-US" sz="2400" baseline="30000" dirty="0">
                <a:cs typeface="Times New Roman" panose="02020603050405020304" pitchFamily="18" charset="0"/>
              </a:rPr>
              <a:t>-j2</a:t>
            </a:r>
            <a:r>
              <a:rPr lang="el-GR" altLang="en-US" sz="2400" baseline="30000" dirty="0">
                <a:cs typeface="Times New Roman" panose="02020603050405020304" pitchFamily="18" charset="0"/>
              </a:rPr>
              <a:t>Π</a:t>
            </a:r>
            <a:r>
              <a:rPr lang="en-US" altLang="en-US" sz="2400" baseline="30000" dirty="0">
                <a:cs typeface="Times New Roman" panose="02020603050405020304" pitchFamily="18" charset="0"/>
              </a:rPr>
              <a:t> (</a:t>
            </a:r>
            <a:r>
              <a:rPr lang="en-US" altLang="en-US" sz="2400" baseline="30000" dirty="0" err="1">
                <a:cs typeface="Times New Roman" panose="02020603050405020304" pitchFamily="18" charset="0"/>
              </a:rPr>
              <a:t>ux</a:t>
            </a:r>
            <a:r>
              <a:rPr lang="en-US" altLang="en-US" sz="2400" baseline="30000" dirty="0">
                <a:cs typeface="Times New Roman" panose="02020603050405020304" pitchFamily="18" charset="0"/>
              </a:rPr>
              <a:t>/N + </a:t>
            </a:r>
            <a:r>
              <a:rPr lang="en-US" altLang="en-US" sz="2400" baseline="30000" dirty="0" err="1">
                <a:cs typeface="Times New Roman" panose="02020603050405020304" pitchFamily="18" charset="0"/>
              </a:rPr>
              <a:t>vy</a:t>
            </a:r>
            <a:r>
              <a:rPr lang="en-US" altLang="en-US" sz="2400" baseline="30000" dirty="0">
                <a:cs typeface="Times New Roman" panose="02020603050405020304" pitchFamily="18" charset="0"/>
              </a:rPr>
              <a:t>/N)</a:t>
            </a:r>
            <a:endParaRPr lang="en-US" altLang="en-US" sz="2400" dirty="0">
              <a:cs typeface="Times New Roman" panose="02020603050405020304" pitchFamily="18" charset="0"/>
            </a:endParaRPr>
          </a:p>
          <a:p>
            <a:pPr eaLnBrk="1" hangingPunct="1">
              <a:lnSpc>
                <a:spcPct val="80000"/>
              </a:lnSpc>
              <a:buFontTx/>
              <a:buNone/>
            </a:pPr>
            <a:r>
              <a:rPr lang="en-US" altLang="en-US" sz="2400" dirty="0">
                <a:cs typeface="Times New Roman" panose="02020603050405020304" pitchFamily="18" charset="0"/>
              </a:rPr>
              <a:t>= </a:t>
            </a:r>
            <a:r>
              <a:rPr lang="en-US" altLang="en-US" sz="2400" dirty="0"/>
              <a:t>1/N </a:t>
            </a:r>
            <a:r>
              <a:rPr lang="el-GR" altLang="en-US" sz="2400" dirty="0">
                <a:cs typeface="Times New Roman" panose="02020603050405020304" pitchFamily="18" charset="0"/>
              </a:rPr>
              <a:t>Σ Σ</a:t>
            </a:r>
            <a:r>
              <a:rPr lang="en-US" altLang="en-US" sz="2400" dirty="0">
                <a:cs typeface="Times New Roman" panose="02020603050405020304" pitchFamily="18" charset="0"/>
              </a:rPr>
              <a:t> [</a:t>
            </a:r>
            <a:r>
              <a:rPr lang="en-US" altLang="en-US" sz="2400" dirty="0"/>
              <a:t>f(</a:t>
            </a:r>
            <a:r>
              <a:rPr lang="en-US" altLang="en-US" sz="2400" dirty="0" err="1"/>
              <a:t>x,y</a:t>
            </a:r>
            <a:r>
              <a:rPr lang="en-US" altLang="en-US" sz="2400" dirty="0"/>
              <a:t>) </a:t>
            </a:r>
            <a:r>
              <a:rPr lang="en-US" altLang="en-US" sz="2400" dirty="0">
                <a:cs typeface="Times New Roman" panose="02020603050405020304" pitchFamily="18" charset="0"/>
              </a:rPr>
              <a:t>e</a:t>
            </a:r>
            <a:r>
              <a:rPr lang="en-US" altLang="en-US" sz="2400" baseline="30000" dirty="0">
                <a:cs typeface="Times New Roman" panose="02020603050405020304" pitchFamily="18" charset="0"/>
              </a:rPr>
              <a:t>-j2</a:t>
            </a:r>
            <a:r>
              <a:rPr lang="el-GR" altLang="en-US" sz="2400" baseline="30000" dirty="0">
                <a:cs typeface="Times New Roman" panose="02020603050405020304" pitchFamily="18" charset="0"/>
              </a:rPr>
              <a:t>Π</a:t>
            </a:r>
            <a:r>
              <a:rPr lang="en-US" altLang="en-US" sz="2400" baseline="30000" dirty="0">
                <a:cs typeface="Times New Roman" panose="02020603050405020304" pitchFamily="18" charset="0"/>
              </a:rPr>
              <a:t> ((u-u</a:t>
            </a:r>
            <a:r>
              <a:rPr lang="en-US" altLang="en-US" sz="2400" baseline="15000" dirty="0">
                <a:cs typeface="Times New Roman" panose="02020603050405020304" pitchFamily="18" charset="0"/>
              </a:rPr>
              <a:t>0</a:t>
            </a:r>
            <a:r>
              <a:rPr lang="en-US" altLang="en-US" sz="2400" baseline="30000" dirty="0">
                <a:cs typeface="Times New Roman" panose="02020603050405020304" pitchFamily="18" charset="0"/>
              </a:rPr>
              <a:t>)x/N + (v-v</a:t>
            </a:r>
            <a:r>
              <a:rPr lang="en-US" altLang="en-US" sz="2400" baseline="15000" dirty="0">
                <a:cs typeface="Times New Roman" panose="02020603050405020304" pitchFamily="18" charset="0"/>
              </a:rPr>
              <a:t>0</a:t>
            </a:r>
            <a:r>
              <a:rPr lang="en-US" altLang="en-US" sz="2400" baseline="30000" dirty="0">
                <a:cs typeface="Times New Roman" panose="02020603050405020304" pitchFamily="18" charset="0"/>
              </a:rPr>
              <a:t>)y/N)</a:t>
            </a:r>
            <a:r>
              <a:rPr lang="en-US" altLang="en-US" sz="2400" dirty="0">
                <a:cs typeface="Times New Roman" panose="02020603050405020304" pitchFamily="18" charset="0"/>
              </a:rPr>
              <a:t>]</a:t>
            </a:r>
          </a:p>
          <a:p>
            <a:pPr eaLnBrk="1" hangingPunct="1">
              <a:lnSpc>
                <a:spcPct val="80000"/>
              </a:lnSpc>
              <a:buFontTx/>
              <a:buNone/>
            </a:pPr>
            <a:r>
              <a:rPr lang="en-US" altLang="en-US" sz="2400" dirty="0">
                <a:cs typeface="Times New Roman" panose="02020603050405020304" pitchFamily="18" charset="0"/>
              </a:rPr>
              <a:t>= F(u-u</a:t>
            </a:r>
            <a:r>
              <a:rPr lang="en-US" altLang="en-US" sz="2400" baseline="-25000" dirty="0">
                <a:cs typeface="Times New Roman" panose="02020603050405020304" pitchFamily="18" charset="0"/>
              </a:rPr>
              <a:t>0</a:t>
            </a:r>
            <a:r>
              <a:rPr lang="en-US" altLang="en-US" sz="2400" dirty="0">
                <a:cs typeface="Times New Roman" panose="02020603050405020304" pitchFamily="18" charset="0"/>
              </a:rPr>
              <a:t>, v-v</a:t>
            </a:r>
            <a:r>
              <a:rPr lang="en-US" altLang="en-US" sz="2400" baseline="-25000" dirty="0">
                <a:cs typeface="Times New Roman" panose="02020603050405020304" pitchFamily="18" charset="0"/>
              </a:rPr>
              <a:t>0</a:t>
            </a:r>
            <a:r>
              <a:rPr lang="en-US" altLang="en-US" sz="2400" dirty="0">
                <a:cs typeface="Times New Roman" panose="02020603050405020304" pitchFamily="18" charset="0"/>
              </a:rPr>
              <a:t>)</a:t>
            </a:r>
          </a:p>
          <a:p>
            <a:pPr eaLnBrk="1" hangingPunct="1">
              <a:lnSpc>
                <a:spcPct val="80000"/>
              </a:lnSpc>
              <a:buFontTx/>
              <a:buNone/>
            </a:pPr>
            <a:r>
              <a:rPr lang="en-US" altLang="en-US" sz="2400" dirty="0">
                <a:cs typeface="Times New Roman" panose="02020603050405020304" pitchFamily="18" charset="0"/>
              </a:rPr>
              <a:t>u</a:t>
            </a:r>
            <a:r>
              <a:rPr lang="en-US" altLang="en-US" sz="2400" baseline="-25000" dirty="0">
                <a:cs typeface="Times New Roman" panose="02020603050405020304" pitchFamily="18" charset="0"/>
              </a:rPr>
              <a:t>0</a:t>
            </a:r>
            <a:r>
              <a:rPr lang="en-US" altLang="en-US" sz="2400" dirty="0">
                <a:cs typeface="Times New Roman" panose="02020603050405020304" pitchFamily="18" charset="0"/>
              </a:rPr>
              <a:t> = v</a:t>
            </a:r>
            <a:r>
              <a:rPr lang="en-US" altLang="en-US" sz="2400" baseline="-25000" dirty="0">
                <a:cs typeface="Times New Roman" panose="02020603050405020304" pitchFamily="18" charset="0"/>
              </a:rPr>
              <a:t>0 </a:t>
            </a:r>
            <a:r>
              <a:rPr lang="en-US" altLang="en-US" sz="2400" dirty="0">
                <a:cs typeface="Times New Roman" panose="02020603050405020304" pitchFamily="18" charset="0"/>
              </a:rPr>
              <a:t>= N/2  =&gt; </a:t>
            </a:r>
            <a:r>
              <a:rPr lang="en-US" altLang="en-US" sz="2400" dirty="0"/>
              <a:t>f(</a:t>
            </a:r>
            <a:r>
              <a:rPr lang="en-US" altLang="en-US" sz="2400" dirty="0" err="1"/>
              <a:t>x,y</a:t>
            </a:r>
            <a:r>
              <a:rPr lang="en-US" altLang="en-US" sz="2400" dirty="0"/>
              <a:t>) (-1)</a:t>
            </a:r>
            <a:r>
              <a:rPr lang="en-US" altLang="en-US" sz="2400" baseline="30000" dirty="0"/>
              <a:t>(</a:t>
            </a:r>
            <a:r>
              <a:rPr lang="en-US" altLang="en-US" sz="2400" baseline="30000" dirty="0" err="1"/>
              <a:t>x+y</a:t>
            </a:r>
            <a:r>
              <a:rPr lang="en-US" altLang="en-US" sz="2400" baseline="30000" dirty="0"/>
              <a:t>)</a:t>
            </a:r>
            <a:r>
              <a:rPr lang="en-US" altLang="en-US" sz="2400" dirty="0"/>
              <a:t> = F(u-N/2, v-N/2)</a:t>
            </a:r>
            <a:endParaRPr lang="en-US" altLang="en-US" sz="2400" dirty="0">
              <a:cs typeface="Times New Roman" panose="02020603050405020304" pitchFamily="18" charset="0"/>
            </a:endParaRPr>
          </a:p>
          <a:p>
            <a:pPr eaLnBrk="1" hangingPunct="1">
              <a:lnSpc>
                <a:spcPct val="80000"/>
              </a:lnSpc>
              <a:buFontTx/>
              <a:buNone/>
            </a:pPr>
            <a:r>
              <a:rPr lang="en-US" altLang="en-US" sz="2400" dirty="0">
                <a:cs typeface="Times New Roman" panose="02020603050405020304" pitchFamily="18" charset="0"/>
              </a:rPr>
              <a:t>	</a:t>
            </a:r>
            <a:r>
              <a:rPr lang="en-US" altLang="en-US" sz="2400" dirty="0" err="1">
                <a:cs typeface="Times New Roman" panose="02020603050405020304" pitchFamily="18" charset="0"/>
              </a:rPr>
              <a:t>ie</a:t>
            </a:r>
            <a:r>
              <a:rPr lang="en-US" altLang="en-US" sz="2400" dirty="0">
                <a:cs typeface="Times New Roman" panose="02020603050405020304" pitchFamily="18" charset="0"/>
              </a:rPr>
              <a:t>. F(0,0) located at u=N/2, v=N/2</a:t>
            </a:r>
          </a:p>
          <a:p>
            <a:pPr eaLnBrk="1" hangingPunct="1">
              <a:lnSpc>
                <a:spcPct val="80000"/>
              </a:lnSpc>
              <a:buFontTx/>
              <a:buNone/>
            </a:pPr>
            <a:r>
              <a:rPr lang="en-US" altLang="en-US" sz="2400" dirty="0">
                <a:cs typeface="Times New Roman" panose="02020603050405020304" pitchFamily="18" charset="0"/>
              </a:rPr>
              <a:t>and conversely</a:t>
            </a:r>
          </a:p>
          <a:p>
            <a:pPr eaLnBrk="1" hangingPunct="1">
              <a:lnSpc>
                <a:spcPct val="80000"/>
              </a:lnSpc>
              <a:buFontTx/>
              <a:buNone/>
            </a:pPr>
            <a:r>
              <a:rPr lang="en-US" altLang="en-US" sz="2400" dirty="0">
                <a:cs typeface="Times New Roman" panose="02020603050405020304" pitchFamily="18" charset="0"/>
              </a:rPr>
              <a:t>Similarly, f(x-x</a:t>
            </a:r>
            <a:r>
              <a:rPr lang="en-US" altLang="en-US" sz="2400" baseline="-25000" dirty="0">
                <a:cs typeface="Times New Roman" panose="02020603050405020304" pitchFamily="18" charset="0"/>
              </a:rPr>
              <a:t>0</a:t>
            </a:r>
            <a:r>
              <a:rPr lang="en-US" altLang="en-US" sz="2400" dirty="0">
                <a:cs typeface="Times New Roman" panose="02020603050405020304" pitchFamily="18" charset="0"/>
              </a:rPr>
              <a:t>, y-y</a:t>
            </a:r>
            <a:r>
              <a:rPr lang="en-US" altLang="en-US" sz="2400" baseline="-25000" dirty="0">
                <a:cs typeface="Times New Roman" panose="02020603050405020304" pitchFamily="18" charset="0"/>
              </a:rPr>
              <a:t>0</a:t>
            </a:r>
            <a:r>
              <a:rPr lang="en-US" altLang="en-US" sz="2400" dirty="0">
                <a:cs typeface="Times New Roman" panose="02020603050405020304" pitchFamily="18" charset="0"/>
              </a:rPr>
              <a:t>)  =&gt; F(</a:t>
            </a:r>
            <a:r>
              <a:rPr lang="en-US" altLang="en-US" sz="2400" dirty="0" err="1">
                <a:cs typeface="Times New Roman" panose="02020603050405020304" pitchFamily="18" charset="0"/>
              </a:rPr>
              <a:t>u,v</a:t>
            </a:r>
            <a:r>
              <a:rPr lang="en-US" altLang="en-US" sz="2400" dirty="0">
                <a:cs typeface="Times New Roman" panose="02020603050405020304" pitchFamily="18" charset="0"/>
              </a:rPr>
              <a:t>) e</a:t>
            </a:r>
            <a:r>
              <a:rPr lang="en-US" altLang="en-US" sz="2400" baseline="30000" dirty="0">
                <a:cs typeface="Times New Roman" panose="02020603050405020304" pitchFamily="18" charset="0"/>
              </a:rPr>
              <a:t>-j2</a:t>
            </a:r>
            <a:r>
              <a:rPr lang="el-GR" altLang="en-US" sz="2400" baseline="30000" dirty="0">
                <a:cs typeface="Times New Roman" panose="02020603050405020304" pitchFamily="18" charset="0"/>
              </a:rPr>
              <a:t>Π</a:t>
            </a:r>
            <a:r>
              <a:rPr lang="en-US" altLang="en-US" sz="2400" baseline="30000" dirty="0">
                <a:cs typeface="Times New Roman" panose="02020603050405020304" pitchFamily="18" charset="0"/>
              </a:rPr>
              <a:t> (ux</a:t>
            </a:r>
            <a:r>
              <a:rPr lang="en-US" altLang="en-US" sz="2400" baseline="12000" dirty="0">
                <a:cs typeface="Times New Roman" panose="02020603050405020304" pitchFamily="18" charset="0"/>
              </a:rPr>
              <a:t>0</a:t>
            </a:r>
            <a:r>
              <a:rPr lang="en-US" altLang="en-US" sz="2400" baseline="30000" dirty="0">
                <a:cs typeface="Times New Roman" panose="02020603050405020304" pitchFamily="18" charset="0"/>
              </a:rPr>
              <a:t>/N + vy</a:t>
            </a:r>
            <a:r>
              <a:rPr lang="en-US" altLang="en-US" sz="2400" baseline="10000" dirty="0">
                <a:cs typeface="Times New Roman" panose="02020603050405020304" pitchFamily="18" charset="0"/>
              </a:rPr>
              <a:t>0</a:t>
            </a:r>
            <a:r>
              <a:rPr lang="en-US" altLang="en-US" sz="2400" baseline="30000" dirty="0">
                <a:cs typeface="Times New Roman" panose="02020603050405020304" pitchFamily="18" charset="0"/>
              </a:rPr>
              <a:t> /N)</a:t>
            </a:r>
          </a:p>
          <a:p>
            <a:pPr eaLnBrk="1" hangingPunct="1">
              <a:lnSpc>
                <a:spcPct val="80000"/>
              </a:lnSpc>
              <a:buFontTx/>
              <a:buNone/>
            </a:pPr>
            <a:endParaRPr lang="en-US" altLang="en-US" sz="2400" baseline="30000" dirty="0">
              <a:cs typeface="Times New Roman" panose="02020603050405020304" pitchFamily="18" charset="0"/>
            </a:endParaRPr>
          </a:p>
        </p:txBody>
      </p:sp>
    </p:spTree>
    <p:extLst>
      <p:ext uri="{BB962C8B-B14F-4D97-AF65-F5344CB8AC3E}">
        <p14:creationId xmlns="" xmlns:p14="http://schemas.microsoft.com/office/powerpoint/2010/main" val="26795850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8243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8243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682435">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68243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682435">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682435">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682435">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682435">
                                            <p:txEl>
                                              <p:pRg st="8" end="8"/>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68243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2435" grpId="0" build="p"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2" name="Slide Number Placeholder 5">
            <a:extLst>
              <a:ext uri="{FF2B5EF4-FFF2-40B4-BE49-F238E27FC236}">
                <a16:creationId xmlns="" xmlns:a16="http://schemas.microsoft.com/office/drawing/2014/main" id="{D3468B02-2792-46A2-965A-7A39A5B9D2E1}"/>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10EDA268-DE0C-460A-A8FF-E945F7F08754}" type="slidenum">
              <a:rPr lang="en-US" altLang="en-US" sz="1400"/>
              <a:pPr eaLnBrk="1" hangingPunct="1"/>
              <a:t>77</a:t>
            </a:fld>
            <a:endParaRPr lang="en-US" altLang="en-US" sz="1400"/>
          </a:p>
        </p:txBody>
      </p:sp>
      <p:sp>
        <p:nvSpPr>
          <p:cNvPr id="46083" name="Rectangle 2">
            <a:extLst>
              <a:ext uri="{FF2B5EF4-FFF2-40B4-BE49-F238E27FC236}">
                <a16:creationId xmlns="" xmlns:a16="http://schemas.microsoft.com/office/drawing/2014/main" id="{248DE7BF-E22E-4463-9EB1-B74353C23AA2}"/>
              </a:ext>
            </a:extLst>
          </p:cNvPr>
          <p:cNvSpPr>
            <a:spLocks noGrp="1" noChangeArrowheads="1"/>
          </p:cNvSpPr>
          <p:nvPr>
            <p:ph type="title"/>
          </p:nvPr>
        </p:nvSpPr>
        <p:spPr/>
        <p:txBody>
          <a:bodyPr/>
          <a:lstStyle/>
          <a:p>
            <a:pPr eaLnBrk="1" hangingPunct="1"/>
            <a:r>
              <a:rPr lang="en-US" altLang="en-US" b="1" i="1">
                <a:latin typeface="Arial" panose="020B0604020202020204" pitchFamily="34" charset="0"/>
              </a:rPr>
              <a:t>Periodicity</a:t>
            </a:r>
          </a:p>
        </p:txBody>
      </p:sp>
      <p:sp>
        <p:nvSpPr>
          <p:cNvPr id="1683459" name="Rectangle 3">
            <a:extLst>
              <a:ext uri="{FF2B5EF4-FFF2-40B4-BE49-F238E27FC236}">
                <a16:creationId xmlns="" xmlns:a16="http://schemas.microsoft.com/office/drawing/2014/main" id="{15066A01-5944-49A8-B26A-B287001ACFA6}"/>
              </a:ext>
            </a:extLst>
          </p:cNvPr>
          <p:cNvSpPr>
            <a:spLocks noGrp="1" noChangeArrowheads="1"/>
          </p:cNvSpPr>
          <p:nvPr>
            <p:ph type="body" idx="1"/>
          </p:nvPr>
        </p:nvSpPr>
        <p:spPr/>
        <p:txBody>
          <a:bodyPr/>
          <a:lstStyle/>
          <a:p>
            <a:pPr eaLnBrk="1" hangingPunct="1">
              <a:lnSpc>
                <a:spcPct val="90000"/>
              </a:lnSpc>
            </a:pPr>
            <a:r>
              <a:rPr lang="en-US" altLang="en-US" dirty="0"/>
              <a:t>DFT, IDFT are periodic with period N </a:t>
            </a:r>
            <a:r>
              <a:rPr lang="en-US" altLang="en-US" dirty="0" err="1"/>
              <a:t>ie</a:t>
            </a:r>
            <a:r>
              <a:rPr lang="en-US" altLang="en-US" dirty="0"/>
              <a:t>.,</a:t>
            </a:r>
          </a:p>
          <a:p>
            <a:pPr lvl="1" eaLnBrk="1" hangingPunct="1">
              <a:lnSpc>
                <a:spcPct val="90000"/>
              </a:lnSpc>
            </a:pPr>
            <a:r>
              <a:rPr lang="en-US" altLang="en-US" dirty="0"/>
              <a:t>F(</a:t>
            </a:r>
            <a:r>
              <a:rPr lang="en-US" altLang="en-US" dirty="0" err="1"/>
              <a:t>u,v</a:t>
            </a:r>
            <a:r>
              <a:rPr lang="en-US" altLang="en-US" dirty="0"/>
              <a:t>) = F(</a:t>
            </a:r>
            <a:r>
              <a:rPr lang="en-US" altLang="en-US" dirty="0" err="1"/>
              <a:t>u+N,v</a:t>
            </a:r>
            <a:r>
              <a:rPr lang="en-US" altLang="en-US" dirty="0"/>
              <a:t>) = F(</a:t>
            </a:r>
            <a:r>
              <a:rPr lang="en-US" altLang="en-US" dirty="0" err="1"/>
              <a:t>u,v+N</a:t>
            </a:r>
            <a:r>
              <a:rPr lang="en-US" altLang="en-US" dirty="0"/>
              <a:t>) = F(</a:t>
            </a:r>
            <a:r>
              <a:rPr lang="en-US" altLang="en-US" dirty="0" err="1"/>
              <a:t>u+N</a:t>
            </a:r>
            <a:r>
              <a:rPr lang="en-US" altLang="en-US" dirty="0"/>
              <a:t>, </a:t>
            </a:r>
            <a:r>
              <a:rPr lang="en-US" altLang="en-US" dirty="0" err="1"/>
              <a:t>v+N</a:t>
            </a:r>
            <a:r>
              <a:rPr lang="en-US" altLang="en-US" dirty="0"/>
              <a:t>)</a:t>
            </a:r>
          </a:p>
          <a:p>
            <a:pPr eaLnBrk="1" hangingPunct="1">
              <a:lnSpc>
                <a:spcPct val="90000"/>
              </a:lnSpc>
            </a:pPr>
            <a:endParaRPr lang="en-US" altLang="en-US" dirty="0"/>
          </a:p>
          <a:p>
            <a:pPr eaLnBrk="1" hangingPunct="1">
              <a:lnSpc>
                <a:spcPct val="90000"/>
              </a:lnSpc>
              <a:buFontTx/>
              <a:buNone/>
            </a:pPr>
            <a:r>
              <a:rPr lang="en-US" altLang="en-US" dirty="0"/>
              <a:t>F(</a:t>
            </a:r>
            <a:r>
              <a:rPr lang="en-US" altLang="en-US" dirty="0" err="1"/>
              <a:t>u+N</a:t>
            </a:r>
            <a:r>
              <a:rPr lang="en-US" altLang="en-US" dirty="0"/>
              <a:t>)  = 1/N </a:t>
            </a:r>
            <a:r>
              <a:rPr lang="en-US" altLang="en-US" dirty="0">
                <a:cs typeface="Times New Roman" panose="02020603050405020304" pitchFamily="18" charset="0"/>
                <a:sym typeface="Symbol" panose="05050102010706020507" pitchFamily="18" charset="2"/>
              </a:rPr>
              <a:t></a:t>
            </a:r>
            <a:r>
              <a:rPr lang="en-US" altLang="en-US" dirty="0">
                <a:cs typeface="Times New Roman" panose="02020603050405020304" pitchFamily="18" charset="0"/>
              </a:rPr>
              <a:t> f(x) e </a:t>
            </a:r>
            <a:r>
              <a:rPr lang="en-US" altLang="en-US" baseline="30000" dirty="0">
                <a:cs typeface="Times New Roman" panose="02020603050405020304" pitchFamily="18" charset="0"/>
              </a:rPr>
              <a:t>–j2</a:t>
            </a:r>
            <a:r>
              <a:rPr lang="el-GR" altLang="en-US" baseline="30000" dirty="0">
                <a:cs typeface="Times New Roman" panose="02020603050405020304" pitchFamily="18" charset="0"/>
              </a:rPr>
              <a:t>Π</a:t>
            </a:r>
            <a:r>
              <a:rPr lang="en-US" altLang="en-US" baseline="30000" dirty="0">
                <a:cs typeface="Times New Roman" panose="02020603050405020304" pitchFamily="18" charset="0"/>
              </a:rPr>
              <a:t>x(</a:t>
            </a:r>
            <a:r>
              <a:rPr lang="en-US" altLang="en-US" baseline="30000" dirty="0" err="1">
                <a:cs typeface="Times New Roman" panose="02020603050405020304" pitchFamily="18" charset="0"/>
              </a:rPr>
              <a:t>u+N</a:t>
            </a:r>
            <a:r>
              <a:rPr lang="en-US" altLang="en-US" baseline="30000" dirty="0">
                <a:cs typeface="Times New Roman" panose="02020603050405020304" pitchFamily="18" charset="0"/>
              </a:rPr>
              <a:t>)/N</a:t>
            </a:r>
          </a:p>
          <a:p>
            <a:pPr eaLnBrk="1" hangingPunct="1">
              <a:lnSpc>
                <a:spcPct val="90000"/>
              </a:lnSpc>
              <a:buFontTx/>
              <a:buNone/>
            </a:pPr>
            <a:r>
              <a:rPr lang="en-US" altLang="en-US" dirty="0">
                <a:cs typeface="Times New Roman" panose="02020603050405020304" pitchFamily="18" charset="0"/>
              </a:rPr>
              <a:t>                 = </a:t>
            </a:r>
            <a:r>
              <a:rPr lang="en-US" altLang="en-US" dirty="0"/>
              <a:t>1/N </a:t>
            </a:r>
            <a:r>
              <a:rPr lang="en-US" altLang="en-US" dirty="0">
                <a:cs typeface="Times New Roman" panose="02020603050405020304" pitchFamily="18" charset="0"/>
                <a:sym typeface="Symbol" panose="05050102010706020507" pitchFamily="18" charset="2"/>
              </a:rPr>
              <a:t></a:t>
            </a:r>
            <a:r>
              <a:rPr lang="en-US" altLang="en-US" dirty="0">
                <a:cs typeface="Times New Roman" panose="02020603050405020304" pitchFamily="18" charset="0"/>
              </a:rPr>
              <a:t> f(x) e </a:t>
            </a:r>
            <a:r>
              <a:rPr lang="en-US" altLang="en-US" baseline="30000" dirty="0">
                <a:cs typeface="Times New Roman" panose="02020603050405020304" pitchFamily="18" charset="0"/>
              </a:rPr>
              <a:t>–j2</a:t>
            </a:r>
            <a:r>
              <a:rPr lang="el-GR" altLang="en-US" baseline="30000" dirty="0">
                <a:cs typeface="Times New Roman" panose="02020603050405020304" pitchFamily="18" charset="0"/>
              </a:rPr>
              <a:t>Π</a:t>
            </a:r>
            <a:r>
              <a:rPr lang="en-US" altLang="en-US" baseline="30000" dirty="0">
                <a:cs typeface="Times New Roman" panose="02020603050405020304" pitchFamily="18" charset="0"/>
              </a:rPr>
              <a:t>(</a:t>
            </a:r>
            <a:r>
              <a:rPr lang="en-US" altLang="en-US" baseline="30000" dirty="0" err="1">
                <a:cs typeface="Times New Roman" panose="02020603050405020304" pitchFamily="18" charset="0"/>
              </a:rPr>
              <a:t>ux</a:t>
            </a:r>
            <a:r>
              <a:rPr lang="en-US" altLang="en-US" baseline="30000" dirty="0">
                <a:cs typeface="Times New Roman" panose="02020603050405020304" pitchFamily="18" charset="0"/>
              </a:rPr>
              <a:t>/N + 1)</a:t>
            </a:r>
            <a:endParaRPr lang="en-US" altLang="en-US" dirty="0">
              <a:cs typeface="Times New Roman" panose="02020603050405020304" pitchFamily="18" charset="0"/>
            </a:endParaRPr>
          </a:p>
          <a:p>
            <a:pPr eaLnBrk="1" hangingPunct="1">
              <a:lnSpc>
                <a:spcPct val="90000"/>
              </a:lnSpc>
              <a:buFontTx/>
              <a:buNone/>
            </a:pPr>
            <a:r>
              <a:rPr lang="en-US" altLang="en-US" dirty="0">
                <a:cs typeface="Times New Roman" panose="02020603050405020304" pitchFamily="18" charset="0"/>
              </a:rPr>
              <a:t>                 =  </a:t>
            </a:r>
            <a:r>
              <a:rPr lang="en-US" altLang="en-US" dirty="0"/>
              <a:t>1/N </a:t>
            </a:r>
            <a:r>
              <a:rPr lang="en-US" altLang="en-US" dirty="0">
                <a:cs typeface="Times New Roman" panose="02020603050405020304" pitchFamily="18" charset="0"/>
                <a:sym typeface="Symbol" panose="05050102010706020507" pitchFamily="18" charset="2"/>
              </a:rPr>
              <a:t></a:t>
            </a:r>
            <a:r>
              <a:rPr lang="en-US" altLang="en-US" dirty="0">
                <a:cs typeface="Times New Roman" panose="02020603050405020304" pitchFamily="18" charset="0"/>
              </a:rPr>
              <a:t> f(x) e </a:t>
            </a:r>
            <a:r>
              <a:rPr lang="en-US" altLang="en-US" baseline="30000" dirty="0">
                <a:cs typeface="Times New Roman" panose="02020603050405020304" pitchFamily="18" charset="0"/>
              </a:rPr>
              <a:t>–j2</a:t>
            </a:r>
            <a:r>
              <a:rPr lang="el-GR" altLang="en-US" baseline="30000" dirty="0">
                <a:cs typeface="Times New Roman" panose="02020603050405020304" pitchFamily="18" charset="0"/>
              </a:rPr>
              <a:t>Π</a:t>
            </a:r>
            <a:r>
              <a:rPr lang="en-US" altLang="en-US" baseline="30000" dirty="0" err="1">
                <a:cs typeface="Times New Roman" panose="02020603050405020304" pitchFamily="18" charset="0"/>
              </a:rPr>
              <a:t>ux</a:t>
            </a:r>
            <a:r>
              <a:rPr lang="en-US" altLang="en-US" baseline="30000" dirty="0">
                <a:cs typeface="Times New Roman" panose="02020603050405020304" pitchFamily="18" charset="0"/>
              </a:rPr>
              <a:t>/N</a:t>
            </a:r>
            <a:endParaRPr lang="el-GR" altLang="en-US" baseline="30000" dirty="0">
              <a:cs typeface="Times New Roman" panose="02020603050405020304" pitchFamily="18" charset="0"/>
            </a:endParaRPr>
          </a:p>
        </p:txBody>
      </p:sp>
    </p:spTree>
    <p:extLst>
      <p:ext uri="{BB962C8B-B14F-4D97-AF65-F5344CB8AC3E}">
        <p14:creationId xmlns="" xmlns:p14="http://schemas.microsoft.com/office/powerpoint/2010/main" val="33747692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8345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68345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1683459">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1683459">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68345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3459" grpId="0" build="p"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6" name="Slide Number Placeholder 5">
            <a:extLst>
              <a:ext uri="{FF2B5EF4-FFF2-40B4-BE49-F238E27FC236}">
                <a16:creationId xmlns="" xmlns:a16="http://schemas.microsoft.com/office/drawing/2014/main" id="{44D14966-B1B4-4464-B771-A0029BD0CA52}"/>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5788B2EE-F28E-4DEC-ADBE-CE13B2D614D3}" type="slidenum">
              <a:rPr lang="en-US" altLang="en-US" sz="1400"/>
              <a:pPr eaLnBrk="1" hangingPunct="1"/>
              <a:t>78</a:t>
            </a:fld>
            <a:endParaRPr lang="en-US" altLang="en-US" sz="1400"/>
          </a:p>
        </p:txBody>
      </p:sp>
      <p:sp>
        <p:nvSpPr>
          <p:cNvPr id="47107" name="Rectangle 2">
            <a:extLst>
              <a:ext uri="{FF2B5EF4-FFF2-40B4-BE49-F238E27FC236}">
                <a16:creationId xmlns="" xmlns:a16="http://schemas.microsoft.com/office/drawing/2014/main" id="{521C017C-4D97-4E65-9A4F-2E1DCE248DDE}"/>
              </a:ext>
            </a:extLst>
          </p:cNvPr>
          <p:cNvSpPr>
            <a:spLocks noGrp="1" noChangeArrowheads="1"/>
          </p:cNvSpPr>
          <p:nvPr>
            <p:ph type="title"/>
          </p:nvPr>
        </p:nvSpPr>
        <p:spPr/>
        <p:txBody>
          <a:bodyPr/>
          <a:lstStyle/>
          <a:p>
            <a:pPr eaLnBrk="1" hangingPunct="1"/>
            <a:r>
              <a:rPr lang="en-US" altLang="en-US"/>
              <a:t>Conjugate Symmetry</a:t>
            </a:r>
          </a:p>
        </p:txBody>
      </p:sp>
      <p:sp>
        <p:nvSpPr>
          <p:cNvPr id="1684483" name="Rectangle 3">
            <a:extLst>
              <a:ext uri="{FF2B5EF4-FFF2-40B4-BE49-F238E27FC236}">
                <a16:creationId xmlns="" xmlns:a16="http://schemas.microsoft.com/office/drawing/2014/main" id="{ECF17E9E-57AA-473B-A72C-6F6849B25339}"/>
              </a:ext>
            </a:extLst>
          </p:cNvPr>
          <p:cNvSpPr>
            <a:spLocks noGrp="1" noChangeArrowheads="1"/>
          </p:cNvSpPr>
          <p:nvPr>
            <p:ph type="body" idx="1"/>
          </p:nvPr>
        </p:nvSpPr>
        <p:spPr/>
        <p:txBody>
          <a:bodyPr/>
          <a:lstStyle/>
          <a:p>
            <a:pPr eaLnBrk="1" hangingPunct="1"/>
            <a:r>
              <a:rPr lang="en-US" altLang="en-US" dirty="0"/>
              <a:t>F(</a:t>
            </a:r>
            <a:r>
              <a:rPr lang="en-US" altLang="en-US" dirty="0" err="1"/>
              <a:t>u,v</a:t>
            </a:r>
            <a:r>
              <a:rPr lang="en-US" altLang="en-US" dirty="0"/>
              <a:t>) = F</a:t>
            </a:r>
            <a:r>
              <a:rPr lang="en-US" altLang="en-US" baseline="30000" dirty="0"/>
              <a:t>*</a:t>
            </a:r>
            <a:r>
              <a:rPr lang="en-US" altLang="en-US" dirty="0"/>
              <a:t>(-u,-v), if f(</a:t>
            </a:r>
            <a:r>
              <a:rPr lang="en-US" altLang="en-US" dirty="0" err="1"/>
              <a:t>x,y</a:t>
            </a:r>
            <a:r>
              <a:rPr lang="en-US" altLang="en-US" dirty="0"/>
              <a:t>) real</a:t>
            </a:r>
          </a:p>
          <a:p>
            <a:pPr eaLnBrk="1" hangingPunct="1"/>
            <a:endParaRPr lang="en-US" altLang="en-US" dirty="0"/>
          </a:p>
          <a:p>
            <a:pPr eaLnBrk="1" hangingPunct="1"/>
            <a:r>
              <a:rPr lang="en-US" altLang="en-US" dirty="0"/>
              <a:t>F(-u,-v) = e</a:t>
            </a:r>
            <a:r>
              <a:rPr lang="en-US" altLang="en-US" baseline="30000" dirty="0"/>
              <a:t>-j2</a:t>
            </a:r>
            <a:r>
              <a:rPr lang="el-GR" altLang="en-US" baseline="30000" dirty="0">
                <a:cs typeface="Times New Roman" panose="02020603050405020304" pitchFamily="18" charset="0"/>
              </a:rPr>
              <a:t>Π</a:t>
            </a:r>
            <a:r>
              <a:rPr lang="en-US" altLang="en-US" baseline="30000" dirty="0">
                <a:cs typeface="Times New Roman" panose="02020603050405020304" pitchFamily="18" charset="0"/>
              </a:rPr>
              <a:t>(-</a:t>
            </a:r>
            <a:r>
              <a:rPr lang="en-US" altLang="en-US" baseline="30000" dirty="0" err="1">
                <a:cs typeface="Times New Roman" panose="02020603050405020304" pitchFamily="18" charset="0"/>
              </a:rPr>
              <a:t>ux</a:t>
            </a:r>
            <a:r>
              <a:rPr lang="en-US" altLang="en-US" baseline="30000" dirty="0">
                <a:cs typeface="Times New Roman" panose="02020603050405020304" pitchFamily="18" charset="0"/>
              </a:rPr>
              <a:t> –</a:t>
            </a:r>
            <a:r>
              <a:rPr lang="en-US" altLang="en-US" baseline="30000" dirty="0" err="1">
                <a:cs typeface="Times New Roman" panose="02020603050405020304" pitchFamily="18" charset="0"/>
              </a:rPr>
              <a:t>vy</a:t>
            </a:r>
            <a:r>
              <a:rPr lang="en-US" altLang="en-US" baseline="30000" dirty="0">
                <a:cs typeface="Times New Roman" panose="02020603050405020304" pitchFamily="18" charset="0"/>
              </a:rPr>
              <a:t>)/N</a:t>
            </a:r>
          </a:p>
          <a:p>
            <a:pPr eaLnBrk="1" hangingPunct="1">
              <a:buFontTx/>
              <a:buNone/>
            </a:pPr>
            <a:r>
              <a:rPr lang="en-US" altLang="en-US" dirty="0">
                <a:cs typeface="Times New Roman" panose="02020603050405020304" pitchFamily="18" charset="0"/>
              </a:rPr>
              <a:t>                  = </a:t>
            </a:r>
            <a:r>
              <a:rPr lang="en-US" altLang="en-US" dirty="0"/>
              <a:t>e</a:t>
            </a:r>
            <a:r>
              <a:rPr lang="en-US" altLang="en-US" baseline="30000" dirty="0"/>
              <a:t>j2</a:t>
            </a:r>
            <a:r>
              <a:rPr lang="el-GR" altLang="en-US" baseline="30000" dirty="0">
                <a:cs typeface="Times New Roman" panose="02020603050405020304" pitchFamily="18" charset="0"/>
              </a:rPr>
              <a:t>Π</a:t>
            </a:r>
            <a:r>
              <a:rPr lang="en-US" altLang="en-US" baseline="30000" dirty="0">
                <a:cs typeface="Times New Roman" panose="02020603050405020304" pitchFamily="18" charset="0"/>
              </a:rPr>
              <a:t>(</a:t>
            </a:r>
            <a:r>
              <a:rPr lang="en-US" altLang="en-US" baseline="30000" dirty="0" err="1">
                <a:cs typeface="Times New Roman" panose="02020603050405020304" pitchFamily="18" charset="0"/>
              </a:rPr>
              <a:t>ux</a:t>
            </a:r>
            <a:r>
              <a:rPr lang="en-US" altLang="en-US" baseline="30000" dirty="0">
                <a:cs typeface="Times New Roman" panose="02020603050405020304" pitchFamily="18" charset="0"/>
              </a:rPr>
              <a:t> +</a:t>
            </a:r>
            <a:r>
              <a:rPr lang="en-US" altLang="en-US" baseline="30000" dirty="0" err="1">
                <a:cs typeface="Times New Roman" panose="02020603050405020304" pitchFamily="18" charset="0"/>
              </a:rPr>
              <a:t>vy</a:t>
            </a:r>
            <a:r>
              <a:rPr lang="en-US" altLang="en-US" baseline="30000" dirty="0">
                <a:cs typeface="Times New Roman" panose="02020603050405020304" pitchFamily="18" charset="0"/>
              </a:rPr>
              <a:t>)/N</a:t>
            </a:r>
          </a:p>
          <a:p>
            <a:pPr eaLnBrk="1" hangingPunct="1">
              <a:buFontTx/>
              <a:buNone/>
            </a:pPr>
            <a:r>
              <a:rPr lang="en-US" altLang="en-US" dirty="0">
                <a:cs typeface="Times New Roman" panose="02020603050405020304" pitchFamily="18" charset="0"/>
              </a:rPr>
              <a:t>	</a:t>
            </a:r>
            <a:endParaRPr lang="el-GR" altLang="en-US" dirty="0">
              <a:cs typeface="Times New Roman" panose="02020603050405020304" pitchFamily="18" charset="0"/>
            </a:endParaRPr>
          </a:p>
        </p:txBody>
      </p:sp>
    </p:spTree>
    <p:extLst>
      <p:ext uri="{BB962C8B-B14F-4D97-AF65-F5344CB8AC3E}">
        <p14:creationId xmlns="" xmlns:p14="http://schemas.microsoft.com/office/powerpoint/2010/main" val="13911005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8448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8448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68448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6844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4483" grpId="0" build="p"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0" name="Slide Number Placeholder 5">
            <a:extLst>
              <a:ext uri="{FF2B5EF4-FFF2-40B4-BE49-F238E27FC236}">
                <a16:creationId xmlns="" xmlns:a16="http://schemas.microsoft.com/office/drawing/2014/main" id="{B9E7C4DE-2074-47EC-BFFA-7D0C0D228287}"/>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5C288621-525B-457A-B7C4-C7818EE0E831}" type="slidenum">
              <a:rPr lang="en-US" altLang="en-US" sz="1400"/>
              <a:pPr eaLnBrk="1" hangingPunct="1"/>
              <a:t>79</a:t>
            </a:fld>
            <a:endParaRPr lang="en-US" altLang="en-US" sz="1400"/>
          </a:p>
        </p:txBody>
      </p:sp>
      <p:sp>
        <p:nvSpPr>
          <p:cNvPr id="48131" name="Rectangle 2">
            <a:extLst>
              <a:ext uri="{FF2B5EF4-FFF2-40B4-BE49-F238E27FC236}">
                <a16:creationId xmlns="" xmlns:a16="http://schemas.microsoft.com/office/drawing/2014/main" id="{744F692A-71BB-425D-82C7-D0A2D6DA65C3}"/>
              </a:ext>
            </a:extLst>
          </p:cNvPr>
          <p:cNvSpPr>
            <a:spLocks noGrp="1" noChangeArrowheads="1"/>
          </p:cNvSpPr>
          <p:nvPr>
            <p:ph type="title"/>
          </p:nvPr>
        </p:nvSpPr>
        <p:spPr/>
        <p:txBody>
          <a:bodyPr>
            <a:normAutofit fontScale="90000"/>
          </a:bodyPr>
          <a:lstStyle/>
          <a:p>
            <a:pPr eaLnBrk="1" hangingPunct="1"/>
            <a:r>
              <a:rPr lang="en-US" altLang="en-US"/>
              <a:t>Inverse Transform using Forward </a:t>
            </a:r>
          </a:p>
        </p:txBody>
      </p:sp>
      <p:sp>
        <p:nvSpPr>
          <p:cNvPr id="1685507" name="Rectangle 3">
            <a:extLst>
              <a:ext uri="{FF2B5EF4-FFF2-40B4-BE49-F238E27FC236}">
                <a16:creationId xmlns="" xmlns:a16="http://schemas.microsoft.com/office/drawing/2014/main" id="{E220658C-CF4C-44C5-8B3F-464482F33092}"/>
              </a:ext>
            </a:extLst>
          </p:cNvPr>
          <p:cNvSpPr>
            <a:spLocks noGrp="1" noChangeArrowheads="1"/>
          </p:cNvSpPr>
          <p:nvPr>
            <p:ph type="body" idx="1"/>
          </p:nvPr>
        </p:nvSpPr>
        <p:spPr/>
        <p:txBody>
          <a:bodyPr/>
          <a:lstStyle/>
          <a:p>
            <a:pPr eaLnBrk="1" hangingPunct="1"/>
            <a:r>
              <a:rPr lang="en-US" altLang="en-US" sz="2800"/>
              <a:t>F(u) = 1/N </a:t>
            </a:r>
            <a:r>
              <a:rPr lang="el-GR" altLang="en-US" sz="2400">
                <a:cs typeface="Times New Roman" panose="02020603050405020304" pitchFamily="18" charset="0"/>
              </a:rPr>
              <a:t>Σ</a:t>
            </a:r>
            <a:r>
              <a:rPr lang="en-US" altLang="en-US" sz="2800">
                <a:cs typeface="Times New Roman" panose="02020603050405020304" pitchFamily="18" charset="0"/>
              </a:rPr>
              <a:t> f(x) e </a:t>
            </a:r>
            <a:r>
              <a:rPr lang="en-US" altLang="en-US" sz="2800" baseline="30000">
                <a:cs typeface="Times New Roman" panose="02020603050405020304" pitchFamily="18" charset="0"/>
              </a:rPr>
              <a:t>–j2</a:t>
            </a:r>
            <a:r>
              <a:rPr lang="el-GR" altLang="en-US" sz="2800" baseline="30000">
                <a:cs typeface="Times New Roman" panose="02020603050405020304" pitchFamily="18" charset="0"/>
              </a:rPr>
              <a:t>Π</a:t>
            </a:r>
            <a:r>
              <a:rPr lang="en-US" altLang="en-US" sz="2800" baseline="30000">
                <a:cs typeface="Times New Roman" panose="02020603050405020304" pitchFamily="18" charset="0"/>
              </a:rPr>
              <a:t>xu/N</a:t>
            </a:r>
            <a:r>
              <a:rPr lang="en-US" altLang="en-US" sz="2800">
                <a:cs typeface="Times New Roman" panose="02020603050405020304" pitchFamily="18" charset="0"/>
              </a:rPr>
              <a:t> ; u=0,1,…,N-1</a:t>
            </a:r>
            <a:endParaRPr lang="en-US" altLang="en-US" sz="2800" baseline="30000">
              <a:cs typeface="Times New Roman" panose="02020603050405020304" pitchFamily="18" charset="0"/>
            </a:endParaRPr>
          </a:p>
          <a:p>
            <a:pPr eaLnBrk="1" hangingPunct="1"/>
            <a:r>
              <a:rPr lang="en-US" altLang="en-US" sz="2800">
                <a:cs typeface="Times New Roman" panose="02020603050405020304" pitchFamily="18" charset="0"/>
              </a:rPr>
              <a:t>f(x) = </a:t>
            </a:r>
            <a:r>
              <a:rPr lang="el-GR" altLang="en-US" sz="2800">
                <a:cs typeface="Times New Roman" panose="02020603050405020304" pitchFamily="18" charset="0"/>
              </a:rPr>
              <a:t>Σ</a:t>
            </a:r>
            <a:r>
              <a:rPr lang="en-US" altLang="en-US" sz="2800">
                <a:cs typeface="Times New Roman" panose="02020603050405020304" pitchFamily="18" charset="0"/>
              </a:rPr>
              <a:t>[F(u). e</a:t>
            </a:r>
            <a:r>
              <a:rPr lang="en-US" altLang="en-US" sz="2800" baseline="30000">
                <a:cs typeface="Times New Roman" panose="02020603050405020304" pitchFamily="18" charset="0"/>
              </a:rPr>
              <a:t>j2</a:t>
            </a:r>
            <a:r>
              <a:rPr lang="el-GR" altLang="en-US" sz="2800" baseline="30000">
                <a:cs typeface="Times New Roman" panose="02020603050405020304" pitchFamily="18" charset="0"/>
              </a:rPr>
              <a:t>Π</a:t>
            </a:r>
            <a:r>
              <a:rPr lang="en-US" altLang="en-US" sz="2800" baseline="30000">
                <a:cs typeface="Times New Roman" panose="02020603050405020304" pitchFamily="18" charset="0"/>
              </a:rPr>
              <a:t>ux/N</a:t>
            </a:r>
            <a:r>
              <a:rPr lang="en-US" altLang="en-US" sz="2800">
                <a:cs typeface="Times New Roman" panose="02020603050405020304" pitchFamily="18" charset="0"/>
              </a:rPr>
              <a:t>]; x=0,1,…,N-1</a:t>
            </a:r>
          </a:p>
          <a:p>
            <a:pPr eaLnBrk="1" hangingPunct="1"/>
            <a:endParaRPr lang="en-US" altLang="en-US" sz="2800"/>
          </a:p>
          <a:p>
            <a:pPr eaLnBrk="1" hangingPunct="1"/>
            <a:r>
              <a:rPr lang="en-US" altLang="en-US" sz="2800"/>
              <a:t>Consider complex conjugate and divide by N</a:t>
            </a:r>
          </a:p>
          <a:p>
            <a:pPr eaLnBrk="1" hangingPunct="1"/>
            <a:r>
              <a:rPr lang="en-US" altLang="en-US" sz="2800">
                <a:cs typeface="Times New Roman" panose="02020603050405020304" pitchFamily="18" charset="0"/>
              </a:rPr>
              <a:t>1/N f*(x) = 1/N</a:t>
            </a:r>
            <a:r>
              <a:rPr lang="el-GR" altLang="en-US" sz="2800">
                <a:cs typeface="Times New Roman" panose="02020603050405020304" pitchFamily="18" charset="0"/>
              </a:rPr>
              <a:t>Σ</a:t>
            </a:r>
            <a:r>
              <a:rPr lang="en-US" altLang="en-US" sz="2800">
                <a:cs typeface="Times New Roman" panose="02020603050405020304" pitchFamily="18" charset="0"/>
              </a:rPr>
              <a:t>[F*(u). e</a:t>
            </a:r>
            <a:r>
              <a:rPr lang="en-US" altLang="en-US" sz="2800" baseline="30000">
                <a:cs typeface="Times New Roman" panose="02020603050405020304" pitchFamily="18" charset="0"/>
              </a:rPr>
              <a:t>-j2</a:t>
            </a:r>
            <a:r>
              <a:rPr lang="el-GR" altLang="en-US" sz="2800" baseline="30000">
                <a:cs typeface="Times New Roman" panose="02020603050405020304" pitchFamily="18" charset="0"/>
              </a:rPr>
              <a:t>Π</a:t>
            </a:r>
            <a:r>
              <a:rPr lang="en-US" altLang="en-US" sz="2800" baseline="30000">
                <a:cs typeface="Times New Roman" panose="02020603050405020304" pitchFamily="18" charset="0"/>
              </a:rPr>
              <a:t>ux/N</a:t>
            </a:r>
            <a:r>
              <a:rPr lang="en-US" altLang="en-US" sz="2800">
                <a:cs typeface="Times New Roman" panose="02020603050405020304" pitchFamily="18" charset="0"/>
              </a:rPr>
              <a:t>];</a:t>
            </a:r>
          </a:p>
          <a:p>
            <a:pPr lvl="2" eaLnBrk="1" hangingPunct="1"/>
            <a:r>
              <a:rPr lang="en-US" altLang="en-US" sz="2000">
                <a:cs typeface="Times New Roman" panose="02020603050405020304" pitchFamily="18" charset="0"/>
              </a:rPr>
              <a:t>F*(u) given as input to forward FT function</a:t>
            </a:r>
          </a:p>
          <a:p>
            <a:pPr lvl="2" eaLnBrk="1" hangingPunct="1"/>
            <a:r>
              <a:rPr lang="en-US" altLang="en-US" sz="2000">
                <a:cs typeface="Times New Roman" panose="02020603050405020304" pitchFamily="18" charset="0"/>
              </a:rPr>
              <a:t>Complex conjugate of the result, and multiplied by N</a:t>
            </a:r>
          </a:p>
        </p:txBody>
      </p:sp>
    </p:spTree>
    <p:extLst>
      <p:ext uri="{BB962C8B-B14F-4D97-AF65-F5344CB8AC3E}">
        <p14:creationId xmlns="" xmlns:p14="http://schemas.microsoft.com/office/powerpoint/2010/main" val="4555739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8550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8550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68550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68550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68550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168550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5507" grpId="0" build="p"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nSpc>
                <a:spcPct val="100000"/>
              </a:lnSpc>
            </a:pPr>
            <a:fld id="{1B56F33A-D2BC-4F4B-8193-BDD6148E4E12}" type="datetime1">
              <a:rPr lang="en-US" sz="1400" b="0" strike="noStrike" spc="-1" smtClean="0">
                <a:solidFill>
                  <a:srgbClr val="000000"/>
                </a:solidFill>
                <a:uFill>
                  <a:solidFill>
                    <a:srgbClr val="FFFFFF"/>
                  </a:solidFill>
                </a:uFill>
                <a:latin typeface="Times New Roman"/>
              </a:rPr>
              <a:pPr>
                <a:lnSpc>
                  <a:spcPct val="100000"/>
                </a:lnSpc>
              </a:pPr>
              <a:t>10/16/2023</a:t>
            </a:fld>
            <a:endParaRPr lang="en-IN" sz="1400" b="0" strike="noStrike" spc="-1">
              <a:solidFill>
                <a:srgbClr val="000000"/>
              </a:solidFill>
              <a:uFill>
                <a:solidFill>
                  <a:srgbClr val="FFFFFF"/>
                </a:solidFill>
              </a:uFill>
              <a:latin typeface="Times New Roman"/>
            </a:endParaRPr>
          </a:p>
        </p:txBody>
      </p:sp>
      <p:sp>
        <p:nvSpPr>
          <p:cNvPr id="3" name="Slide Number Placeholder 2"/>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8</a:t>
            </a:fld>
            <a:endParaRPr lang="en-IN" sz="1400" b="0" strike="noStrike" spc="-1">
              <a:solidFill>
                <a:srgbClr val="000000"/>
              </a:solidFill>
              <a:uFill>
                <a:solidFill>
                  <a:srgbClr val="FFFFFF"/>
                </a:solidFill>
              </a:uFill>
              <a:latin typeface="Times New Roman"/>
            </a:endParaRPr>
          </a:p>
        </p:txBody>
      </p:sp>
      <p:graphicFrame>
        <p:nvGraphicFramePr>
          <p:cNvPr id="4" name="Object 3"/>
          <p:cNvGraphicFramePr>
            <a:graphicFrameLocks noChangeAspect="1"/>
          </p:cNvGraphicFramePr>
          <p:nvPr/>
        </p:nvGraphicFramePr>
        <p:xfrm>
          <a:off x="1214414" y="1500174"/>
          <a:ext cx="6554787" cy="1377950"/>
        </p:xfrm>
        <a:graphic>
          <a:graphicData uri="http://schemas.openxmlformats.org/presentationml/2006/ole">
            <p:oleObj spid="_x0000_s615426" name="Equation" r:id="rId3" imgW="2234880" imgH="469800" progId="Equation.3">
              <p:embed/>
            </p:oleObj>
          </a:graphicData>
        </a:graphic>
      </p:graphicFrame>
      <p:sp>
        <p:nvSpPr>
          <p:cNvPr id="5" name="TextBox 4"/>
          <p:cNvSpPr txBox="1"/>
          <p:nvPr/>
        </p:nvSpPr>
        <p:spPr>
          <a:xfrm>
            <a:off x="285720" y="714356"/>
            <a:ext cx="8715436" cy="646331"/>
          </a:xfrm>
          <a:prstGeom prst="rect">
            <a:avLst/>
          </a:prstGeom>
          <a:noFill/>
        </p:spPr>
        <p:txBody>
          <a:bodyPr wrap="square" rtlCol="0">
            <a:spAutoFit/>
          </a:bodyPr>
          <a:lstStyle/>
          <a:p>
            <a:r>
              <a:rPr lang="en-US" dirty="0" smtClean="0"/>
              <a:t>a mathematical transform that decomposes functions depending on space or time into functions depending on spatial frequency or temporal frequency.</a:t>
            </a:r>
            <a:endParaRPr lang="en-US" dirty="0"/>
          </a:p>
        </p:txBody>
      </p:sp>
      <p:sp>
        <p:nvSpPr>
          <p:cNvPr id="6" name="TextBox 5"/>
          <p:cNvSpPr txBox="1"/>
          <p:nvPr/>
        </p:nvSpPr>
        <p:spPr>
          <a:xfrm>
            <a:off x="1785918" y="3000372"/>
            <a:ext cx="5715040" cy="369332"/>
          </a:xfrm>
          <a:prstGeom prst="rect">
            <a:avLst/>
          </a:prstGeom>
          <a:noFill/>
        </p:spPr>
        <p:txBody>
          <a:bodyPr wrap="square" rtlCol="0">
            <a:spAutoFit/>
          </a:bodyPr>
          <a:lstStyle/>
          <a:p>
            <a:r>
              <a:rPr lang="en-IN" dirty="0" smtClean="0"/>
              <a:t>Signal can be treated as a vector. </a:t>
            </a:r>
            <a:endParaRPr lang="en-US" dirty="0"/>
          </a:p>
        </p:txBody>
      </p:sp>
      <p:sp>
        <p:nvSpPr>
          <p:cNvPr id="7" name="TextBox 6"/>
          <p:cNvSpPr txBox="1"/>
          <p:nvPr/>
        </p:nvSpPr>
        <p:spPr>
          <a:xfrm>
            <a:off x="3714744" y="3357562"/>
            <a:ext cx="4500594" cy="369332"/>
          </a:xfrm>
          <a:prstGeom prst="rect">
            <a:avLst/>
          </a:prstGeom>
          <a:noFill/>
        </p:spPr>
        <p:txBody>
          <a:bodyPr wrap="square" rtlCol="0">
            <a:spAutoFit/>
          </a:bodyPr>
          <a:lstStyle/>
          <a:p>
            <a:r>
              <a:rPr lang="en-IN" dirty="0" smtClean="0"/>
              <a:t>2D Fourier transform</a:t>
            </a:r>
            <a:endParaRPr lang="en-US" dirty="0"/>
          </a:p>
        </p:txBody>
      </p:sp>
      <p:graphicFrame>
        <p:nvGraphicFramePr>
          <p:cNvPr id="615427" name="Object 3"/>
          <p:cNvGraphicFramePr>
            <a:graphicFrameLocks noChangeAspect="1"/>
          </p:cNvGraphicFramePr>
          <p:nvPr/>
        </p:nvGraphicFramePr>
        <p:xfrm>
          <a:off x="3571868" y="3714753"/>
          <a:ext cx="5194311" cy="2071702"/>
        </p:xfrm>
        <a:graphic>
          <a:graphicData uri="http://schemas.openxmlformats.org/presentationml/2006/ole">
            <p:oleObj spid="_x0000_s615427" name="Equation" r:id="rId4" imgW="2158920" imgH="1180800" progId="Equation.3">
              <p:embed/>
            </p:oleObj>
          </a:graphicData>
        </a:graphic>
      </p:graphicFrame>
      <p:sp>
        <p:nvSpPr>
          <p:cNvPr id="9" name="TextBox 8"/>
          <p:cNvSpPr txBox="1"/>
          <p:nvPr/>
        </p:nvSpPr>
        <p:spPr>
          <a:xfrm>
            <a:off x="1000100" y="0"/>
            <a:ext cx="7286676" cy="584775"/>
          </a:xfrm>
          <a:prstGeom prst="rect">
            <a:avLst/>
          </a:prstGeom>
          <a:noFill/>
        </p:spPr>
        <p:txBody>
          <a:bodyPr wrap="square" rtlCol="0">
            <a:spAutoFit/>
          </a:bodyPr>
          <a:lstStyle/>
          <a:p>
            <a:pPr algn="ctr"/>
            <a:r>
              <a:rPr lang="en-IN" sz="3200" dirty="0" smtClean="0"/>
              <a:t>Fourier transform of a continuous signal</a:t>
            </a:r>
            <a:endParaRPr lang="en-US" sz="3200" dirty="0"/>
          </a:p>
        </p:txBody>
      </p:sp>
      <p:sp>
        <p:nvSpPr>
          <p:cNvPr id="10" name="TextBox 9"/>
          <p:cNvSpPr txBox="1"/>
          <p:nvPr/>
        </p:nvSpPr>
        <p:spPr>
          <a:xfrm>
            <a:off x="0" y="3441680"/>
            <a:ext cx="3214710" cy="3416320"/>
          </a:xfrm>
          <a:prstGeom prst="rect">
            <a:avLst/>
          </a:prstGeom>
          <a:noFill/>
        </p:spPr>
        <p:txBody>
          <a:bodyPr wrap="square" rtlCol="0">
            <a:spAutoFit/>
          </a:bodyPr>
          <a:lstStyle/>
          <a:p>
            <a:pPr algn="just"/>
            <a:r>
              <a:rPr lang="en-US" i="1" dirty="0" smtClean="0"/>
              <a:t>F</a:t>
            </a:r>
            <a:r>
              <a:rPr lang="en-US" dirty="0" smtClean="0"/>
              <a:t>(</a:t>
            </a:r>
            <a:r>
              <a:rPr lang="en-US" i="1" dirty="0" smtClean="0"/>
              <a:t>w</a:t>
            </a:r>
            <a:r>
              <a:rPr lang="en-US" dirty="0" smtClean="0"/>
              <a:t>) is the complex function representing the signal in the frequency domain.</a:t>
            </a:r>
          </a:p>
          <a:p>
            <a:pPr algn="just"/>
            <a:r>
              <a:rPr lang="en-US" dirty="0" smtClean="0"/>
              <a:t>x(</a:t>
            </a:r>
            <a:r>
              <a:rPr lang="en-US" i="1" dirty="0" smtClean="0"/>
              <a:t>t</a:t>
            </a:r>
            <a:r>
              <a:rPr lang="en-US" dirty="0" smtClean="0"/>
              <a:t>) is the continuous signal in the time domain.</a:t>
            </a:r>
          </a:p>
          <a:p>
            <a:pPr algn="just"/>
            <a:r>
              <a:rPr lang="en-US" i="1" dirty="0" smtClean="0"/>
              <a:t>f</a:t>
            </a:r>
            <a:r>
              <a:rPr lang="en-US" dirty="0" smtClean="0"/>
              <a:t> is the frequency variable (measured in Hz).</a:t>
            </a:r>
          </a:p>
          <a:p>
            <a:pPr algn="just"/>
            <a:r>
              <a:rPr lang="en-US" i="1" dirty="0" smtClean="0"/>
              <a:t>e</a:t>
            </a:r>
            <a:r>
              <a:rPr lang="en-US" baseline="30000" dirty="0" smtClean="0"/>
              <a:t>−</a:t>
            </a:r>
            <a:r>
              <a:rPr lang="en-US" i="1" baseline="30000" dirty="0" smtClean="0"/>
              <a:t>j</a:t>
            </a:r>
            <a:r>
              <a:rPr lang="en-US" baseline="30000" dirty="0" smtClean="0"/>
              <a:t>2</a:t>
            </a:r>
            <a:r>
              <a:rPr lang="en-US" i="1" baseline="30000" dirty="0" smtClean="0"/>
              <a:t>πft</a:t>
            </a:r>
            <a:r>
              <a:rPr lang="en-US" dirty="0" smtClean="0"/>
              <a:t> is a complex exponential function that represents the sinusoidal component at frequency </a:t>
            </a:r>
            <a:r>
              <a:rPr lang="en-US" i="1" dirty="0" smtClean="0"/>
              <a:t>f</a:t>
            </a:r>
            <a:r>
              <a:rPr lang="en-US" dirty="0" smtClean="0"/>
              <a:t>.</a:t>
            </a:r>
          </a:p>
          <a:p>
            <a:endParaRPr 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Slide Number Placeholder 5">
            <a:extLst>
              <a:ext uri="{FF2B5EF4-FFF2-40B4-BE49-F238E27FC236}">
                <a16:creationId xmlns="" xmlns:a16="http://schemas.microsoft.com/office/drawing/2014/main" id="{E41BF1D6-D30D-4B54-8F54-03879584FFC0}"/>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91DF4232-7884-4A9D-880A-E2AE7D6E4865}" type="slidenum">
              <a:rPr lang="en-US" altLang="en-US" sz="1400"/>
              <a:pPr eaLnBrk="1" hangingPunct="1"/>
              <a:t>80</a:t>
            </a:fld>
            <a:endParaRPr lang="en-US" altLang="en-US" sz="1400"/>
          </a:p>
        </p:txBody>
      </p:sp>
      <p:sp>
        <p:nvSpPr>
          <p:cNvPr id="49155" name="Rectangle 2">
            <a:extLst>
              <a:ext uri="{FF2B5EF4-FFF2-40B4-BE49-F238E27FC236}">
                <a16:creationId xmlns="" xmlns:a16="http://schemas.microsoft.com/office/drawing/2014/main" id="{5757AD3B-E9DD-4B28-A476-9F303678F719}"/>
              </a:ext>
            </a:extLst>
          </p:cNvPr>
          <p:cNvSpPr>
            <a:spLocks noGrp="1" noChangeArrowheads="1"/>
          </p:cNvSpPr>
          <p:nvPr>
            <p:ph type="title"/>
          </p:nvPr>
        </p:nvSpPr>
        <p:spPr/>
        <p:txBody>
          <a:bodyPr/>
          <a:lstStyle/>
          <a:p>
            <a:pPr eaLnBrk="1" hangingPunct="1"/>
            <a:r>
              <a:rPr lang="en-US" altLang="en-US"/>
              <a:t>Rotation</a:t>
            </a:r>
          </a:p>
        </p:txBody>
      </p:sp>
      <p:sp>
        <p:nvSpPr>
          <p:cNvPr id="1686531" name="Rectangle 3">
            <a:extLst>
              <a:ext uri="{FF2B5EF4-FFF2-40B4-BE49-F238E27FC236}">
                <a16:creationId xmlns="" xmlns:a16="http://schemas.microsoft.com/office/drawing/2014/main" id="{BC6F90FF-61F8-4EE0-BBFC-9D39A828B36D}"/>
              </a:ext>
            </a:extLst>
          </p:cNvPr>
          <p:cNvSpPr>
            <a:spLocks noGrp="1" noChangeArrowheads="1"/>
          </p:cNvSpPr>
          <p:nvPr>
            <p:ph type="body" idx="1"/>
          </p:nvPr>
        </p:nvSpPr>
        <p:spPr/>
        <p:txBody>
          <a:bodyPr/>
          <a:lstStyle/>
          <a:p>
            <a:pPr eaLnBrk="1" hangingPunct="1"/>
            <a:r>
              <a:rPr lang="en-US" altLang="en-US"/>
              <a:t>x = r cos(</a:t>
            </a:r>
            <a:r>
              <a:rPr lang="en-US" altLang="en-US">
                <a:cs typeface="Arial" panose="020B0604020202020204" pitchFamily="34" charset="0"/>
              </a:rPr>
              <a:t>θ), y =</a:t>
            </a:r>
            <a:r>
              <a:rPr lang="en-US" altLang="en-US"/>
              <a:t> r sin(</a:t>
            </a:r>
            <a:r>
              <a:rPr lang="en-US" altLang="en-US">
                <a:cs typeface="Arial" panose="020B0604020202020204" pitchFamily="34" charset="0"/>
              </a:rPr>
              <a:t>θ)</a:t>
            </a:r>
          </a:p>
          <a:p>
            <a:pPr eaLnBrk="1" hangingPunct="1"/>
            <a:r>
              <a:rPr lang="en-US" altLang="en-US">
                <a:cs typeface="Arial" panose="020B0604020202020204" pitchFamily="34" charset="0"/>
              </a:rPr>
              <a:t>u = w cos(Ф), v= w sin(Ф)</a:t>
            </a:r>
          </a:p>
          <a:p>
            <a:pPr eaLnBrk="1" hangingPunct="1"/>
            <a:endParaRPr lang="en-US" altLang="en-US">
              <a:cs typeface="Arial" panose="020B0604020202020204" pitchFamily="34" charset="0"/>
            </a:endParaRPr>
          </a:p>
          <a:p>
            <a:pPr eaLnBrk="1" hangingPunct="1"/>
            <a:r>
              <a:rPr lang="en-US" altLang="en-US">
                <a:cs typeface="Arial" panose="020B0604020202020204" pitchFamily="34" charset="0"/>
              </a:rPr>
              <a:t>f(x,y) </a:t>
            </a:r>
            <a:r>
              <a:rPr lang="en-US" altLang="en-US">
                <a:cs typeface="Times New Roman" panose="02020603050405020304" pitchFamily="18" charset="0"/>
              </a:rPr>
              <a:t>↔ F(u,v)</a:t>
            </a:r>
          </a:p>
          <a:p>
            <a:pPr eaLnBrk="1" hangingPunct="1"/>
            <a:r>
              <a:rPr lang="en-US" altLang="en-US">
                <a:cs typeface="Times New Roman" panose="02020603050405020304" pitchFamily="18" charset="0"/>
              </a:rPr>
              <a:t>f(r, </a:t>
            </a:r>
            <a:r>
              <a:rPr lang="en-US" altLang="en-US">
                <a:cs typeface="Arial" panose="020B0604020202020204" pitchFamily="34" charset="0"/>
              </a:rPr>
              <a:t>θ) </a:t>
            </a:r>
            <a:r>
              <a:rPr lang="en-US" altLang="en-US">
                <a:cs typeface="Times New Roman" panose="02020603050405020304" pitchFamily="18" charset="0"/>
              </a:rPr>
              <a:t>↔ F(w, </a:t>
            </a:r>
            <a:r>
              <a:rPr lang="en-US" altLang="en-US">
                <a:cs typeface="Arial" panose="020B0604020202020204" pitchFamily="34" charset="0"/>
              </a:rPr>
              <a:t>Ф)</a:t>
            </a:r>
          </a:p>
          <a:p>
            <a:pPr eaLnBrk="1" hangingPunct="1"/>
            <a:r>
              <a:rPr lang="en-US" altLang="en-US">
                <a:cs typeface="Times New Roman" panose="02020603050405020304" pitchFamily="18" charset="0"/>
              </a:rPr>
              <a:t>f(r, </a:t>
            </a:r>
            <a:r>
              <a:rPr lang="en-US" altLang="en-US">
                <a:cs typeface="Arial" panose="020B0604020202020204" pitchFamily="34" charset="0"/>
              </a:rPr>
              <a:t>θ+ θ</a:t>
            </a:r>
            <a:r>
              <a:rPr lang="en-US" altLang="en-US" baseline="-25000">
                <a:cs typeface="Arial" panose="020B0604020202020204" pitchFamily="34" charset="0"/>
              </a:rPr>
              <a:t>0</a:t>
            </a:r>
            <a:r>
              <a:rPr lang="en-US" altLang="en-US">
                <a:cs typeface="Arial" panose="020B0604020202020204" pitchFamily="34" charset="0"/>
              </a:rPr>
              <a:t> ) </a:t>
            </a:r>
            <a:r>
              <a:rPr lang="en-US" altLang="en-US">
                <a:cs typeface="Times New Roman" panose="02020603050405020304" pitchFamily="18" charset="0"/>
              </a:rPr>
              <a:t>↔ F(w, </a:t>
            </a:r>
            <a:r>
              <a:rPr lang="en-US" altLang="en-US">
                <a:cs typeface="Arial" panose="020B0604020202020204" pitchFamily="34" charset="0"/>
              </a:rPr>
              <a:t>Ф + θ</a:t>
            </a:r>
            <a:r>
              <a:rPr lang="en-US" altLang="en-US" baseline="-25000">
                <a:cs typeface="Arial" panose="020B0604020202020204" pitchFamily="34" charset="0"/>
              </a:rPr>
              <a:t>0</a:t>
            </a:r>
            <a:r>
              <a:rPr lang="en-US" altLang="en-US">
                <a:cs typeface="Arial" panose="020B0604020202020204" pitchFamily="34" charset="0"/>
              </a:rPr>
              <a:t>)</a:t>
            </a:r>
          </a:p>
        </p:txBody>
      </p:sp>
    </p:spTree>
    <p:extLst>
      <p:ext uri="{BB962C8B-B14F-4D97-AF65-F5344CB8AC3E}">
        <p14:creationId xmlns="" xmlns:p14="http://schemas.microsoft.com/office/powerpoint/2010/main" val="34171226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865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8653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686531">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686531">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6865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6531" grpId="0" build="p"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5">
            <a:extLst>
              <a:ext uri="{FF2B5EF4-FFF2-40B4-BE49-F238E27FC236}">
                <a16:creationId xmlns="" xmlns:a16="http://schemas.microsoft.com/office/drawing/2014/main" id="{D33DBF43-48AF-432A-BD93-4A554E50D22B}"/>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D2B4A0BC-0AB5-40DB-986C-D3BBB38EEC70}" type="slidenum">
              <a:rPr lang="en-US" altLang="en-US" sz="1400"/>
              <a:pPr eaLnBrk="1" hangingPunct="1"/>
              <a:t>81</a:t>
            </a:fld>
            <a:endParaRPr lang="en-US" altLang="en-US" sz="1400"/>
          </a:p>
        </p:txBody>
      </p:sp>
      <p:sp>
        <p:nvSpPr>
          <p:cNvPr id="50179" name="Rectangle 2">
            <a:extLst>
              <a:ext uri="{FF2B5EF4-FFF2-40B4-BE49-F238E27FC236}">
                <a16:creationId xmlns="" xmlns:a16="http://schemas.microsoft.com/office/drawing/2014/main" id="{44892BAD-26A7-4E1D-91DA-0B78A01E77F9}"/>
              </a:ext>
            </a:extLst>
          </p:cNvPr>
          <p:cNvSpPr>
            <a:spLocks noGrp="1" noChangeArrowheads="1"/>
          </p:cNvSpPr>
          <p:nvPr>
            <p:ph type="title"/>
          </p:nvPr>
        </p:nvSpPr>
        <p:spPr/>
        <p:txBody>
          <a:bodyPr/>
          <a:lstStyle/>
          <a:p>
            <a:pPr eaLnBrk="1" hangingPunct="1"/>
            <a:r>
              <a:rPr lang="en-US" altLang="en-US"/>
              <a:t>Distributivity &amp; Scaling</a:t>
            </a:r>
          </a:p>
        </p:txBody>
      </p:sp>
      <p:sp>
        <p:nvSpPr>
          <p:cNvPr id="50180" name="Rectangle 3">
            <a:extLst>
              <a:ext uri="{FF2B5EF4-FFF2-40B4-BE49-F238E27FC236}">
                <a16:creationId xmlns="" xmlns:a16="http://schemas.microsoft.com/office/drawing/2014/main" id="{921DF355-EB9B-4999-B352-18B0D4C15CD7}"/>
              </a:ext>
            </a:extLst>
          </p:cNvPr>
          <p:cNvSpPr>
            <a:spLocks noGrp="1" noChangeArrowheads="1"/>
          </p:cNvSpPr>
          <p:nvPr>
            <p:ph type="body" idx="1"/>
          </p:nvPr>
        </p:nvSpPr>
        <p:spPr>
          <a:xfrm>
            <a:off x="381000" y="1981200"/>
            <a:ext cx="8382000" cy="4114800"/>
          </a:xfrm>
        </p:spPr>
        <p:txBody>
          <a:bodyPr/>
          <a:lstStyle/>
          <a:p>
            <a:pPr eaLnBrk="1" hangingPunct="1"/>
            <a:r>
              <a:rPr lang="en-US" altLang="en-US"/>
              <a:t>F</a:t>
            </a:r>
            <a:r>
              <a:rPr lang="en-US" altLang="en-US" baseline="-25000"/>
              <a:t>T</a:t>
            </a:r>
            <a:r>
              <a:rPr lang="en-US" altLang="en-US"/>
              <a:t>(f(x,y) + g(x,y)) = F</a:t>
            </a:r>
            <a:r>
              <a:rPr lang="en-US" altLang="en-US" baseline="-25000"/>
              <a:t>T</a:t>
            </a:r>
            <a:r>
              <a:rPr lang="en-US" altLang="en-US"/>
              <a:t>(f(x,y)) + F</a:t>
            </a:r>
            <a:r>
              <a:rPr lang="en-US" altLang="en-US" baseline="-25000"/>
              <a:t>T</a:t>
            </a:r>
            <a:r>
              <a:rPr lang="en-US" altLang="en-US"/>
              <a:t>(g(x,y))</a:t>
            </a:r>
          </a:p>
          <a:p>
            <a:pPr eaLnBrk="1" hangingPunct="1"/>
            <a:endParaRPr lang="en-US" altLang="en-US"/>
          </a:p>
          <a:p>
            <a:pPr eaLnBrk="1" hangingPunct="1"/>
            <a:r>
              <a:rPr lang="en-US" altLang="en-US"/>
              <a:t>F</a:t>
            </a:r>
            <a:r>
              <a:rPr lang="en-US" altLang="en-US" baseline="-25000"/>
              <a:t>T</a:t>
            </a:r>
            <a:r>
              <a:rPr lang="en-US" altLang="en-US"/>
              <a:t>(f(x,y) . g(x,y)) </a:t>
            </a:r>
            <a:r>
              <a:rPr lang="en-US" altLang="en-US">
                <a:sym typeface="Symbol" panose="05050102010706020507" pitchFamily="18" charset="2"/>
              </a:rPr>
              <a:t></a:t>
            </a:r>
            <a:r>
              <a:rPr lang="en-US" altLang="en-US"/>
              <a:t> F</a:t>
            </a:r>
            <a:r>
              <a:rPr lang="en-US" altLang="en-US" baseline="-25000"/>
              <a:t>T</a:t>
            </a:r>
            <a:r>
              <a:rPr lang="en-US" altLang="en-US"/>
              <a:t>(f(x,y)) . F</a:t>
            </a:r>
            <a:r>
              <a:rPr lang="en-US" altLang="en-US" baseline="-25000"/>
              <a:t>T</a:t>
            </a:r>
            <a:r>
              <a:rPr lang="en-US" altLang="en-US"/>
              <a:t>(g(x,y))</a:t>
            </a:r>
          </a:p>
          <a:p>
            <a:pPr eaLnBrk="1" hangingPunct="1"/>
            <a:endParaRPr lang="en-US" altLang="en-US"/>
          </a:p>
          <a:p>
            <a:pPr eaLnBrk="1" hangingPunct="1"/>
            <a:r>
              <a:rPr lang="en-US" altLang="en-US"/>
              <a:t>a.f(x,y) </a:t>
            </a:r>
            <a:r>
              <a:rPr lang="en-US" altLang="en-US">
                <a:sym typeface="Symbol" panose="05050102010706020507" pitchFamily="18" charset="2"/>
              </a:rPr>
              <a:t> a.F(x,y)</a:t>
            </a:r>
          </a:p>
          <a:p>
            <a:pPr eaLnBrk="1" hangingPunct="1">
              <a:buFontTx/>
              <a:buNone/>
            </a:pPr>
            <a:endParaRPr lang="en-US" altLang="en-US">
              <a:sym typeface="Symbol" panose="05050102010706020507" pitchFamily="18" charset="2"/>
            </a:endParaRPr>
          </a:p>
          <a:p>
            <a:pPr eaLnBrk="1" hangingPunct="1"/>
            <a:r>
              <a:rPr lang="en-US" altLang="en-US">
                <a:sym typeface="Symbol" panose="05050102010706020507" pitchFamily="18" charset="2"/>
              </a:rPr>
              <a:t>f(ax,by)  1/|ab| F(u/a, v/b)</a:t>
            </a:r>
          </a:p>
        </p:txBody>
      </p:sp>
    </p:spTree>
    <p:extLst>
      <p:ext uri="{BB962C8B-B14F-4D97-AF65-F5344CB8AC3E}">
        <p14:creationId xmlns="" xmlns:p14="http://schemas.microsoft.com/office/powerpoint/2010/main" val="12063548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6">
            <a:extLst>
              <a:ext uri="{FF2B5EF4-FFF2-40B4-BE49-F238E27FC236}">
                <a16:creationId xmlns="" xmlns:a16="http://schemas.microsoft.com/office/drawing/2014/main" id="{3844A715-A1C5-4CD5-9D4C-C18AFA92A52B}"/>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F2D79CE0-BCCA-4900-BBE4-463CF3AA9271}" type="slidenum">
              <a:rPr lang="en-US" altLang="en-US" sz="1400"/>
              <a:pPr eaLnBrk="1" hangingPunct="1"/>
              <a:t>82</a:t>
            </a:fld>
            <a:endParaRPr lang="en-US" altLang="en-US" sz="1400"/>
          </a:p>
        </p:txBody>
      </p:sp>
      <p:sp>
        <p:nvSpPr>
          <p:cNvPr id="51203" name="Rectangle 2">
            <a:extLst>
              <a:ext uri="{FF2B5EF4-FFF2-40B4-BE49-F238E27FC236}">
                <a16:creationId xmlns="" xmlns:a16="http://schemas.microsoft.com/office/drawing/2014/main" id="{C28015C8-5CC2-441D-8EA7-543B257B6BEB}"/>
              </a:ext>
            </a:extLst>
          </p:cNvPr>
          <p:cNvSpPr>
            <a:spLocks noGrp="1" noChangeArrowheads="1"/>
          </p:cNvSpPr>
          <p:nvPr>
            <p:ph type="title"/>
          </p:nvPr>
        </p:nvSpPr>
        <p:spPr/>
        <p:txBody>
          <a:bodyPr/>
          <a:lstStyle/>
          <a:p>
            <a:pPr eaLnBrk="1" hangingPunct="1"/>
            <a:r>
              <a:rPr lang="en-US" altLang="en-US"/>
              <a:t>Convolution</a:t>
            </a:r>
          </a:p>
        </p:txBody>
      </p:sp>
      <p:sp>
        <p:nvSpPr>
          <p:cNvPr id="51204" name="Rectangle 3">
            <a:extLst>
              <a:ext uri="{FF2B5EF4-FFF2-40B4-BE49-F238E27FC236}">
                <a16:creationId xmlns="" xmlns:a16="http://schemas.microsoft.com/office/drawing/2014/main" id="{E38F15EE-BA7D-4B3A-8D37-907526281C55}"/>
              </a:ext>
            </a:extLst>
          </p:cNvPr>
          <p:cNvSpPr>
            <a:spLocks noGrp="1" noChangeArrowheads="1"/>
          </p:cNvSpPr>
          <p:nvPr>
            <p:ph type="body" sz="half" idx="1"/>
          </p:nvPr>
        </p:nvSpPr>
        <p:spPr>
          <a:xfrm>
            <a:off x="685800" y="1981200"/>
            <a:ext cx="7696200" cy="4114800"/>
          </a:xfrm>
        </p:spPr>
        <p:txBody>
          <a:bodyPr/>
          <a:lstStyle/>
          <a:p>
            <a:pPr eaLnBrk="1" hangingPunct="1">
              <a:lnSpc>
                <a:spcPct val="90000"/>
              </a:lnSpc>
            </a:pPr>
            <a:r>
              <a:rPr lang="en-US" altLang="en-US" sz="2800"/>
              <a:t>The convolution between two functions </a:t>
            </a:r>
            <a:r>
              <a:rPr lang="en-US" altLang="en-US" sz="2800" i="1"/>
              <a:t>f</a:t>
            </a:r>
            <a:r>
              <a:rPr lang="en-US" altLang="en-US" sz="2800"/>
              <a:t>  and </a:t>
            </a:r>
            <a:r>
              <a:rPr lang="en-US" altLang="en-US" sz="2800" i="1"/>
              <a:t>g</a:t>
            </a:r>
            <a:r>
              <a:rPr lang="en-US" altLang="en-US" sz="2800"/>
              <a:t>, denoted as </a:t>
            </a:r>
            <a:r>
              <a:rPr lang="en-US" altLang="en-US" sz="2800" i="1"/>
              <a:t>f*g = </a:t>
            </a:r>
          </a:p>
          <a:p>
            <a:pPr eaLnBrk="1" hangingPunct="1">
              <a:lnSpc>
                <a:spcPct val="90000"/>
              </a:lnSpc>
            </a:pPr>
            <a:endParaRPr lang="en-US" altLang="en-US" sz="2800" i="1"/>
          </a:p>
          <a:p>
            <a:pPr eaLnBrk="1" hangingPunct="1">
              <a:lnSpc>
                <a:spcPct val="90000"/>
              </a:lnSpc>
            </a:pPr>
            <a:endParaRPr lang="en-US" altLang="en-US" sz="2800" i="1"/>
          </a:p>
          <a:p>
            <a:pPr eaLnBrk="1" hangingPunct="1">
              <a:lnSpc>
                <a:spcPct val="90000"/>
              </a:lnSpc>
            </a:pPr>
            <a:endParaRPr lang="en-US" altLang="en-US" sz="2800" i="1"/>
          </a:p>
          <a:p>
            <a:pPr eaLnBrk="1" hangingPunct="1">
              <a:lnSpc>
                <a:spcPct val="90000"/>
              </a:lnSpc>
              <a:buFontTx/>
              <a:buNone/>
            </a:pPr>
            <a:endParaRPr lang="en-US" altLang="en-US" sz="2800">
              <a:cs typeface="Times New Roman" panose="02020603050405020304" pitchFamily="18" charset="0"/>
            </a:endParaRPr>
          </a:p>
          <a:p>
            <a:pPr eaLnBrk="1" hangingPunct="1">
              <a:lnSpc>
                <a:spcPct val="90000"/>
              </a:lnSpc>
            </a:pPr>
            <a:r>
              <a:rPr lang="en-US" altLang="en-US" sz="2800">
                <a:cs typeface="Times New Roman" panose="02020603050405020304" pitchFamily="18" charset="0"/>
              </a:rPr>
              <a:t>f(</a:t>
            </a:r>
            <a:r>
              <a:rPr lang="el-GR" altLang="en-US" sz="2800">
                <a:cs typeface="Times New Roman" panose="02020603050405020304" pitchFamily="18" charset="0"/>
              </a:rPr>
              <a:t>α</a:t>
            </a:r>
            <a:r>
              <a:rPr lang="en-US" altLang="en-US" sz="2800">
                <a:cs typeface="Times New Roman" panose="02020603050405020304" pitchFamily="18" charset="0"/>
              </a:rPr>
              <a:t>) = 1 , 0 ≤ </a:t>
            </a:r>
            <a:r>
              <a:rPr lang="el-GR" altLang="en-US" sz="2800">
                <a:cs typeface="Times New Roman" panose="02020603050405020304" pitchFamily="18" charset="0"/>
              </a:rPr>
              <a:t>α</a:t>
            </a:r>
            <a:r>
              <a:rPr lang="en-US" altLang="en-US" sz="2800">
                <a:cs typeface="Times New Roman" panose="02020603050405020304" pitchFamily="18" charset="0"/>
              </a:rPr>
              <a:t> ≤ 1</a:t>
            </a:r>
          </a:p>
          <a:p>
            <a:pPr eaLnBrk="1" hangingPunct="1">
              <a:lnSpc>
                <a:spcPct val="90000"/>
              </a:lnSpc>
            </a:pPr>
            <a:r>
              <a:rPr lang="en-US" altLang="en-US" sz="2800">
                <a:cs typeface="Times New Roman" panose="02020603050405020304" pitchFamily="18" charset="0"/>
              </a:rPr>
              <a:t>g(</a:t>
            </a:r>
            <a:r>
              <a:rPr lang="el-GR" altLang="en-US" sz="2800">
                <a:cs typeface="Times New Roman" panose="02020603050405020304" pitchFamily="18" charset="0"/>
              </a:rPr>
              <a:t>α</a:t>
            </a:r>
            <a:r>
              <a:rPr lang="en-US" altLang="en-US" sz="2800">
                <a:cs typeface="Times New Roman" panose="02020603050405020304" pitchFamily="18" charset="0"/>
              </a:rPr>
              <a:t>) = </a:t>
            </a:r>
            <a:r>
              <a:rPr lang="en-US" altLang="en-US" sz="2800">
                <a:latin typeface="Times New Roman" panose="02020603050405020304" pitchFamily="18" charset="0"/>
                <a:cs typeface="Times New Roman" panose="02020603050405020304" pitchFamily="18" charset="0"/>
              </a:rPr>
              <a:t>½</a:t>
            </a:r>
            <a:r>
              <a:rPr lang="en-US" altLang="en-US" sz="2800">
                <a:cs typeface="Times New Roman" panose="02020603050405020304" pitchFamily="18" charset="0"/>
              </a:rPr>
              <a:t> , 0 ≤ </a:t>
            </a:r>
            <a:r>
              <a:rPr lang="el-GR" altLang="en-US" sz="2800">
                <a:cs typeface="Times New Roman" panose="02020603050405020304" pitchFamily="18" charset="0"/>
              </a:rPr>
              <a:t>α</a:t>
            </a:r>
            <a:r>
              <a:rPr lang="en-US" altLang="en-US" sz="2800">
                <a:cs typeface="Times New Roman" panose="02020603050405020304" pitchFamily="18" charset="0"/>
              </a:rPr>
              <a:t> ≤ 1, find the convolution between them.</a:t>
            </a:r>
          </a:p>
        </p:txBody>
      </p:sp>
      <p:graphicFrame>
        <p:nvGraphicFramePr>
          <p:cNvPr id="51205" name="Object 4">
            <a:extLst>
              <a:ext uri="{FF2B5EF4-FFF2-40B4-BE49-F238E27FC236}">
                <a16:creationId xmlns="" xmlns:a16="http://schemas.microsoft.com/office/drawing/2014/main" id="{7D24A7CB-CB23-4272-B476-6158D41739F0}"/>
              </a:ext>
            </a:extLst>
          </p:cNvPr>
          <p:cNvGraphicFramePr>
            <a:graphicFrameLocks noGrp="1" noChangeAspect="1"/>
          </p:cNvGraphicFramePr>
          <p:nvPr>
            <p:ph sz="half" idx="2"/>
          </p:nvPr>
        </p:nvGraphicFramePr>
        <p:xfrm>
          <a:off x="1219200" y="2957513"/>
          <a:ext cx="5486400" cy="976312"/>
        </p:xfrm>
        <a:graphic>
          <a:graphicData uri="http://schemas.openxmlformats.org/presentationml/2006/ole">
            <p:oleObj spid="_x0000_s387101" name="Bitmap Image" r:id="rId3" imgW="5057143" imgH="1085714" progId="PBrush">
              <p:embed/>
            </p:oleObj>
          </a:graphicData>
        </a:graphic>
      </p:graphicFrame>
    </p:spTree>
    <p:extLst>
      <p:ext uri="{BB962C8B-B14F-4D97-AF65-F5344CB8AC3E}">
        <p14:creationId xmlns="" xmlns:p14="http://schemas.microsoft.com/office/powerpoint/2010/main" val="387020529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5">
            <a:extLst>
              <a:ext uri="{FF2B5EF4-FFF2-40B4-BE49-F238E27FC236}">
                <a16:creationId xmlns="" xmlns:a16="http://schemas.microsoft.com/office/drawing/2014/main" id="{70866EB3-E2EE-4B3F-A437-DF51F6B21BFE}"/>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6D16EA95-EB3C-47F0-A2BB-E245C7FFF31D}" type="slidenum">
              <a:rPr lang="en-US" altLang="en-US" sz="1400"/>
              <a:pPr eaLnBrk="1" hangingPunct="1"/>
              <a:t>83</a:t>
            </a:fld>
            <a:endParaRPr lang="en-US" altLang="en-US" sz="1400"/>
          </a:p>
        </p:txBody>
      </p:sp>
      <p:sp>
        <p:nvSpPr>
          <p:cNvPr id="52227" name="Rectangle 2">
            <a:extLst>
              <a:ext uri="{FF2B5EF4-FFF2-40B4-BE49-F238E27FC236}">
                <a16:creationId xmlns="" xmlns:a16="http://schemas.microsoft.com/office/drawing/2014/main" id="{880056FB-935F-457D-AEDB-50CF1D37C15F}"/>
              </a:ext>
            </a:extLst>
          </p:cNvPr>
          <p:cNvSpPr>
            <a:spLocks noGrp="1" noChangeArrowheads="1"/>
          </p:cNvSpPr>
          <p:nvPr>
            <p:ph type="title"/>
          </p:nvPr>
        </p:nvSpPr>
        <p:spPr>
          <a:xfrm>
            <a:off x="1219200" y="76200"/>
            <a:ext cx="7772400" cy="685800"/>
          </a:xfrm>
        </p:spPr>
        <p:txBody>
          <a:bodyPr/>
          <a:lstStyle/>
          <a:p>
            <a:pPr eaLnBrk="1" hangingPunct="1"/>
            <a:r>
              <a:rPr lang="en-US" altLang="en-US" sz="4000"/>
              <a:t>Convolution</a:t>
            </a:r>
          </a:p>
        </p:txBody>
      </p:sp>
      <p:grpSp>
        <p:nvGrpSpPr>
          <p:cNvPr id="52228" name="Group 3">
            <a:extLst>
              <a:ext uri="{FF2B5EF4-FFF2-40B4-BE49-F238E27FC236}">
                <a16:creationId xmlns="" xmlns:a16="http://schemas.microsoft.com/office/drawing/2014/main" id="{72769310-2AA1-4BFC-B095-815B2932E559}"/>
              </a:ext>
            </a:extLst>
          </p:cNvPr>
          <p:cNvGrpSpPr>
            <a:grpSpLocks/>
          </p:cNvGrpSpPr>
          <p:nvPr/>
        </p:nvGrpSpPr>
        <p:grpSpPr bwMode="auto">
          <a:xfrm>
            <a:off x="1524000" y="762000"/>
            <a:ext cx="2971800" cy="3124200"/>
            <a:chOff x="960" y="1248"/>
            <a:chExt cx="1872" cy="1968"/>
          </a:xfrm>
        </p:grpSpPr>
        <p:grpSp>
          <p:nvGrpSpPr>
            <p:cNvPr id="52254" name="Group 4">
              <a:extLst>
                <a:ext uri="{FF2B5EF4-FFF2-40B4-BE49-F238E27FC236}">
                  <a16:creationId xmlns="" xmlns:a16="http://schemas.microsoft.com/office/drawing/2014/main" id="{69791DF4-D8EB-40BC-9CC4-2A8DBCE8B1AE}"/>
                </a:ext>
              </a:extLst>
            </p:cNvPr>
            <p:cNvGrpSpPr>
              <a:grpSpLocks/>
            </p:cNvGrpSpPr>
            <p:nvPr/>
          </p:nvGrpSpPr>
          <p:grpSpPr bwMode="auto">
            <a:xfrm>
              <a:off x="960" y="1296"/>
              <a:ext cx="1632" cy="1714"/>
              <a:chOff x="960" y="1296"/>
              <a:chExt cx="1632" cy="1714"/>
            </a:xfrm>
          </p:grpSpPr>
          <p:grpSp>
            <p:nvGrpSpPr>
              <p:cNvPr id="52258" name="Group 5">
                <a:extLst>
                  <a:ext uri="{FF2B5EF4-FFF2-40B4-BE49-F238E27FC236}">
                    <a16:creationId xmlns="" xmlns:a16="http://schemas.microsoft.com/office/drawing/2014/main" id="{FFC07352-1A94-4D21-9DEE-63D48EA4BB99}"/>
                  </a:ext>
                </a:extLst>
              </p:cNvPr>
              <p:cNvGrpSpPr>
                <a:grpSpLocks/>
              </p:cNvGrpSpPr>
              <p:nvPr/>
            </p:nvGrpSpPr>
            <p:grpSpPr bwMode="auto">
              <a:xfrm>
                <a:off x="1104" y="1296"/>
                <a:ext cx="1488" cy="1488"/>
                <a:chOff x="1104" y="1296"/>
                <a:chExt cx="1488" cy="1488"/>
              </a:xfrm>
            </p:grpSpPr>
            <p:sp>
              <p:nvSpPr>
                <p:cNvPr id="52261" name="Line 6">
                  <a:extLst>
                    <a:ext uri="{FF2B5EF4-FFF2-40B4-BE49-F238E27FC236}">
                      <a16:creationId xmlns="" xmlns:a16="http://schemas.microsoft.com/office/drawing/2014/main" id="{CE9AE651-EFBA-4B39-AEE4-3ADD8DC38BB0}"/>
                    </a:ext>
                  </a:extLst>
                </p:cNvPr>
                <p:cNvSpPr>
                  <a:spLocks noChangeShapeType="1"/>
                </p:cNvSpPr>
                <p:nvPr/>
              </p:nvSpPr>
              <p:spPr bwMode="auto">
                <a:xfrm>
                  <a:off x="1104" y="1296"/>
                  <a:ext cx="0" cy="1488"/>
                </a:xfrm>
                <a:prstGeom prst="line">
                  <a:avLst/>
                </a:prstGeom>
                <a:noFill/>
                <a:ln w="12700" cap="sq">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lstStyle/>
                <a:p>
                  <a:endParaRPr lang="en-US"/>
                </a:p>
              </p:txBody>
            </p:sp>
            <p:sp>
              <p:nvSpPr>
                <p:cNvPr id="52262" name="Line 7">
                  <a:extLst>
                    <a:ext uri="{FF2B5EF4-FFF2-40B4-BE49-F238E27FC236}">
                      <a16:creationId xmlns="" xmlns:a16="http://schemas.microsoft.com/office/drawing/2014/main" id="{E1807DED-30F2-429B-B9A4-9E41F453B628}"/>
                    </a:ext>
                  </a:extLst>
                </p:cNvPr>
                <p:cNvSpPr>
                  <a:spLocks noChangeShapeType="1"/>
                </p:cNvSpPr>
                <p:nvPr/>
              </p:nvSpPr>
              <p:spPr bwMode="auto">
                <a:xfrm rot="-5400000">
                  <a:off x="1848" y="2040"/>
                  <a:ext cx="0" cy="1488"/>
                </a:xfrm>
                <a:prstGeom prst="line">
                  <a:avLst/>
                </a:prstGeom>
                <a:noFill/>
                <a:ln w="12700" cap="sq">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lstStyle/>
                <a:p>
                  <a:endParaRPr lang="en-US"/>
                </a:p>
              </p:txBody>
            </p:sp>
            <p:sp>
              <p:nvSpPr>
                <p:cNvPr id="52263" name="Line 8">
                  <a:extLst>
                    <a:ext uri="{FF2B5EF4-FFF2-40B4-BE49-F238E27FC236}">
                      <a16:creationId xmlns="" xmlns:a16="http://schemas.microsoft.com/office/drawing/2014/main" id="{64AF3BF7-888C-4AC9-AF86-7CE0912E4802}"/>
                    </a:ext>
                  </a:extLst>
                </p:cNvPr>
                <p:cNvSpPr>
                  <a:spLocks noChangeShapeType="1"/>
                </p:cNvSpPr>
                <p:nvPr/>
              </p:nvSpPr>
              <p:spPr bwMode="auto">
                <a:xfrm>
                  <a:off x="1104" y="1968"/>
                  <a:ext cx="816" cy="0"/>
                </a:xfrm>
                <a:prstGeom prst="line">
                  <a:avLst/>
                </a:prstGeom>
                <a:noFill/>
                <a:ln w="12700" cap="sq">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lstStyle/>
                <a:p>
                  <a:endParaRPr lang="en-US"/>
                </a:p>
              </p:txBody>
            </p:sp>
            <p:sp>
              <p:nvSpPr>
                <p:cNvPr id="52264" name="Line 9">
                  <a:extLst>
                    <a:ext uri="{FF2B5EF4-FFF2-40B4-BE49-F238E27FC236}">
                      <a16:creationId xmlns="" xmlns:a16="http://schemas.microsoft.com/office/drawing/2014/main" id="{760559B9-BF09-4A76-8064-72CE03BBB27E}"/>
                    </a:ext>
                  </a:extLst>
                </p:cNvPr>
                <p:cNvSpPr>
                  <a:spLocks noChangeShapeType="1"/>
                </p:cNvSpPr>
                <p:nvPr/>
              </p:nvSpPr>
              <p:spPr bwMode="auto">
                <a:xfrm rot="-5400000">
                  <a:off x="1512" y="2376"/>
                  <a:ext cx="816" cy="0"/>
                </a:xfrm>
                <a:prstGeom prst="line">
                  <a:avLst/>
                </a:prstGeom>
                <a:noFill/>
                <a:ln w="12700" cap="sq">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lstStyle/>
                <a:p>
                  <a:endParaRPr lang="en-US"/>
                </a:p>
              </p:txBody>
            </p:sp>
          </p:grpSp>
          <p:sp>
            <p:nvSpPr>
              <p:cNvPr id="52259" name="Text Box 10">
                <a:extLst>
                  <a:ext uri="{FF2B5EF4-FFF2-40B4-BE49-F238E27FC236}">
                    <a16:creationId xmlns="" xmlns:a16="http://schemas.microsoft.com/office/drawing/2014/main" id="{FF2EAB84-F2ED-487A-A31F-32C35FC776DC}"/>
                  </a:ext>
                </a:extLst>
              </p:cNvPr>
              <p:cNvSpPr txBox="1">
                <a:spLocks noChangeArrowheads="1"/>
              </p:cNvSpPr>
              <p:nvPr/>
            </p:nvSpPr>
            <p:spPr bwMode="auto">
              <a:xfrm>
                <a:off x="1056" y="2760"/>
                <a:ext cx="1440"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spcBef>
                    <a:spcPct val="50000"/>
                  </a:spcBef>
                </a:pPr>
                <a:r>
                  <a:rPr lang="en-US" altLang="en-US" sz="2000"/>
                  <a:t>0	     1</a:t>
                </a:r>
              </a:p>
            </p:txBody>
          </p:sp>
          <p:sp>
            <p:nvSpPr>
              <p:cNvPr id="52260" name="Text Box 11">
                <a:extLst>
                  <a:ext uri="{FF2B5EF4-FFF2-40B4-BE49-F238E27FC236}">
                    <a16:creationId xmlns="" xmlns:a16="http://schemas.microsoft.com/office/drawing/2014/main" id="{760A64BA-8055-474F-AB72-66EBACE5126C}"/>
                  </a:ext>
                </a:extLst>
              </p:cNvPr>
              <p:cNvSpPr txBox="1">
                <a:spLocks noChangeArrowheads="1"/>
              </p:cNvSpPr>
              <p:nvPr/>
            </p:nvSpPr>
            <p:spPr bwMode="auto">
              <a:xfrm>
                <a:off x="960" y="1824"/>
                <a:ext cx="192"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spcBef>
                    <a:spcPct val="50000"/>
                  </a:spcBef>
                </a:pPr>
                <a:r>
                  <a:rPr lang="en-US" altLang="en-US" sz="2000"/>
                  <a:t>1</a:t>
                </a:r>
              </a:p>
            </p:txBody>
          </p:sp>
        </p:grpSp>
        <p:sp>
          <p:nvSpPr>
            <p:cNvPr id="52255" name="Text Box 12">
              <a:extLst>
                <a:ext uri="{FF2B5EF4-FFF2-40B4-BE49-F238E27FC236}">
                  <a16:creationId xmlns="" xmlns:a16="http://schemas.microsoft.com/office/drawing/2014/main" id="{FBADA8AC-1371-4AA4-A22A-5B287CFD6156}"/>
                </a:ext>
              </a:extLst>
            </p:cNvPr>
            <p:cNvSpPr txBox="1">
              <a:spLocks noChangeArrowheads="1"/>
            </p:cNvSpPr>
            <p:nvPr/>
          </p:nvSpPr>
          <p:spPr bwMode="auto">
            <a:xfrm>
              <a:off x="1296" y="2928"/>
              <a:ext cx="432"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algn="ctr" eaLnBrk="1" hangingPunct="1">
                <a:spcBef>
                  <a:spcPct val="50000"/>
                </a:spcBef>
              </a:pPr>
              <a:r>
                <a:rPr lang="en-US" altLang="en-US" i="1"/>
                <a:t>f</a:t>
              </a:r>
            </a:p>
          </p:txBody>
        </p:sp>
        <p:sp>
          <p:nvSpPr>
            <p:cNvPr id="52256" name="Line 13">
              <a:extLst>
                <a:ext uri="{FF2B5EF4-FFF2-40B4-BE49-F238E27FC236}">
                  <a16:creationId xmlns="" xmlns:a16="http://schemas.microsoft.com/office/drawing/2014/main" id="{5B970C45-38F1-48DF-9810-3A86D8080305}"/>
                </a:ext>
              </a:extLst>
            </p:cNvPr>
            <p:cNvSpPr>
              <a:spLocks noChangeShapeType="1"/>
            </p:cNvSpPr>
            <p:nvPr/>
          </p:nvSpPr>
          <p:spPr bwMode="auto">
            <a:xfrm flipV="1">
              <a:off x="1104" y="1248"/>
              <a:ext cx="0" cy="336"/>
            </a:xfrm>
            <a:prstGeom prst="line">
              <a:avLst/>
            </a:prstGeom>
            <a:noFill/>
            <a:ln w="12700" cap="sq">
              <a:solidFill>
                <a:schemeClr val="tx1"/>
              </a:solidFill>
              <a:round/>
              <a:headEnd type="none" w="sm" len="sm"/>
              <a:tailEnd type="triangle" w="sm" len="sm"/>
            </a:ln>
            <a:extLst>
              <a:ext uri="{909E8E84-426E-40DD-AFC4-6F175D3DCCD1}">
                <a14:hiddenFill xmlns="" xmlns:a14="http://schemas.microsoft.com/office/drawing/2010/main">
                  <a:noFill/>
                </a14:hiddenFill>
              </a:ext>
            </a:extLst>
          </p:spPr>
          <p:txBody>
            <a:bodyPr wrap="none"/>
            <a:lstStyle/>
            <a:p>
              <a:endParaRPr lang="en-US"/>
            </a:p>
          </p:txBody>
        </p:sp>
        <p:sp>
          <p:nvSpPr>
            <p:cNvPr id="52257" name="Line 14">
              <a:extLst>
                <a:ext uri="{FF2B5EF4-FFF2-40B4-BE49-F238E27FC236}">
                  <a16:creationId xmlns="" xmlns:a16="http://schemas.microsoft.com/office/drawing/2014/main" id="{364738A9-4ED3-4BEE-921C-010CCB9AE38B}"/>
                </a:ext>
              </a:extLst>
            </p:cNvPr>
            <p:cNvSpPr>
              <a:spLocks noChangeShapeType="1"/>
            </p:cNvSpPr>
            <p:nvPr/>
          </p:nvSpPr>
          <p:spPr bwMode="auto">
            <a:xfrm rot="16200000" flipH="1">
              <a:off x="2664" y="2616"/>
              <a:ext cx="0" cy="336"/>
            </a:xfrm>
            <a:prstGeom prst="line">
              <a:avLst/>
            </a:prstGeom>
            <a:noFill/>
            <a:ln w="12700" cap="sq">
              <a:solidFill>
                <a:schemeClr val="tx1"/>
              </a:solidFill>
              <a:round/>
              <a:headEnd type="none" w="sm" len="sm"/>
              <a:tailEnd type="triangle" w="sm" len="sm"/>
            </a:ln>
            <a:extLst>
              <a:ext uri="{909E8E84-426E-40DD-AFC4-6F175D3DCCD1}">
                <a14:hiddenFill xmlns="" xmlns:a14="http://schemas.microsoft.com/office/drawing/2010/main">
                  <a:noFill/>
                </a14:hiddenFill>
              </a:ext>
            </a:extLst>
          </p:spPr>
          <p:txBody>
            <a:bodyPr wrap="none"/>
            <a:lstStyle/>
            <a:p>
              <a:endParaRPr lang="en-US"/>
            </a:p>
          </p:txBody>
        </p:sp>
      </p:grpSp>
      <p:grpSp>
        <p:nvGrpSpPr>
          <p:cNvPr id="52229" name="Group 15">
            <a:extLst>
              <a:ext uri="{FF2B5EF4-FFF2-40B4-BE49-F238E27FC236}">
                <a16:creationId xmlns="" xmlns:a16="http://schemas.microsoft.com/office/drawing/2014/main" id="{56172343-328F-47C3-B732-C887E982F377}"/>
              </a:ext>
            </a:extLst>
          </p:cNvPr>
          <p:cNvGrpSpPr>
            <a:grpSpLocks/>
          </p:cNvGrpSpPr>
          <p:nvPr/>
        </p:nvGrpSpPr>
        <p:grpSpPr bwMode="auto">
          <a:xfrm>
            <a:off x="5486400" y="914400"/>
            <a:ext cx="3200400" cy="3276600"/>
            <a:chOff x="3456" y="1248"/>
            <a:chExt cx="2016" cy="2064"/>
          </a:xfrm>
        </p:grpSpPr>
        <p:grpSp>
          <p:nvGrpSpPr>
            <p:cNvPr id="52243" name="Group 16">
              <a:extLst>
                <a:ext uri="{FF2B5EF4-FFF2-40B4-BE49-F238E27FC236}">
                  <a16:creationId xmlns="" xmlns:a16="http://schemas.microsoft.com/office/drawing/2014/main" id="{18A3CD6E-0099-45A4-9D49-EFF6ED579253}"/>
                </a:ext>
              </a:extLst>
            </p:cNvPr>
            <p:cNvGrpSpPr>
              <a:grpSpLocks/>
            </p:cNvGrpSpPr>
            <p:nvPr/>
          </p:nvGrpSpPr>
          <p:grpSpPr bwMode="auto">
            <a:xfrm>
              <a:off x="3456" y="1344"/>
              <a:ext cx="1728" cy="1726"/>
              <a:chOff x="3456" y="1344"/>
              <a:chExt cx="1728" cy="1726"/>
            </a:xfrm>
          </p:grpSpPr>
          <p:sp>
            <p:nvSpPr>
              <p:cNvPr id="52247" name="Line 17">
                <a:extLst>
                  <a:ext uri="{FF2B5EF4-FFF2-40B4-BE49-F238E27FC236}">
                    <a16:creationId xmlns="" xmlns:a16="http://schemas.microsoft.com/office/drawing/2014/main" id="{E82F7C18-5FAF-4060-B8EC-976889B1CD42}"/>
                  </a:ext>
                </a:extLst>
              </p:cNvPr>
              <p:cNvSpPr>
                <a:spLocks noChangeShapeType="1"/>
              </p:cNvSpPr>
              <p:nvPr/>
            </p:nvSpPr>
            <p:spPr bwMode="auto">
              <a:xfrm rot="-5400000">
                <a:off x="4440" y="2088"/>
                <a:ext cx="0" cy="1488"/>
              </a:xfrm>
              <a:prstGeom prst="line">
                <a:avLst/>
              </a:prstGeom>
              <a:noFill/>
              <a:ln w="12700" cap="sq">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lstStyle/>
              <a:p>
                <a:endParaRPr lang="en-US"/>
              </a:p>
            </p:txBody>
          </p:sp>
          <p:grpSp>
            <p:nvGrpSpPr>
              <p:cNvPr id="52248" name="Group 18">
                <a:extLst>
                  <a:ext uri="{FF2B5EF4-FFF2-40B4-BE49-F238E27FC236}">
                    <a16:creationId xmlns="" xmlns:a16="http://schemas.microsoft.com/office/drawing/2014/main" id="{A292C707-DC77-4955-A6A9-07F8FC69C071}"/>
                  </a:ext>
                </a:extLst>
              </p:cNvPr>
              <p:cNvGrpSpPr>
                <a:grpSpLocks/>
              </p:cNvGrpSpPr>
              <p:nvPr/>
            </p:nvGrpSpPr>
            <p:grpSpPr bwMode="auto">
              <a:xfrm>
                <a:off x="3456" y="1344"/>
                <a:ext cx="1632" cy="1726"/>
                <a:chOff x="3456" y="1344"/>
                <a:chExt cx="1632" cy="1726"/>
              </a:xfrm>
            </p:grpSpPr>
            <p:sp>
              <p:nvSpPr>
                <p:cNvPr id="52249" name="Line 19">
                  <a:extLst>
                    <a:ext uri="{FF2B5EF4-FFF2-40B4-BE49-F238E27FC236}">
                      <a16:creationId xmlns="" xmlns:a16="http://schemas.microsoft.com/office/drawing/2014/main" id="{AEA7273A-ADE6-4FC7-92F2-8EB5FD863154}"/>
                    </a:ext>
                  </a:extLst>
                </p:cNvPr>
                <p:cNvSpPr>
                  <a:spLocks noChangeShapeType="1"/>
                </p:cNvSpPr>
                <p:nvPr/>
              </p:nvSpPr>
              <p:spPr bwMode="auto">
                <a:xfrm>
                  <a:off x="3696" y="1344"/>
                  <a:ext cx="0" cy="1488"/>
                </a:xfrm>
                <a:prstGeom prst="line">
                  <a:avLst/>
                </a:prstGeom>
                <a:noFill/>
                <a:ln w="12700" cap="sq">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lstStyle/>
                <a:p>
                  <a:endParaRPr lang="en-US"/>
                </a:p>
              </p:txBody>
            </p:sp>
            <p:sp>
              <p:nvSpPr>
                <p:cNvPr id="52250" name="Line 20">
                  <a:extLst>
                    <a:ext uri="{FF2B5EF4-FFF2-40B4-BE49-F238E27FC236}">
                      <a16:creationId xmlns="" xmlns:a16="http://schemas.microsoft.com/office/drawing/2014/main" id="{0AA6B3E8-D9E1-425F-A559-453A558C807E}"/>
                    </a:ext>
                  </a:extLst>
                </p:cNvPr>
                <p:cNvSpPr>
                  <a:spLocks noChangeShapeType="1"/>
                </p:cNvSpPr>
                <p:nvPr/>
              </p:nvSpPr>
              <p:spPr bwMode="auto">
                <a:xfrm>
                  <a:off x="3696" y="2448"/>
                  <a:ext cx="816" cy="0"/>
                </a:xfrm>
                <a:prstGeom prst="line">
                  <a:avLst/>
                </a:prstGeom>
                <a:noFill/>
                <a:ln w="12700" cap="sq">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lstStyle/>
                <a:p>
                  <a:endParaRPr lang="en-US"/>
                </a:p>
              </p:txBody>
            </p:sp>
            <p:sp>
              <p:nvSpPr>
                <p:cNvPr id="52251" name="Line 21">
                  <a:extLst>
                    <a:ext uri="{FF2B5EF4-FFF2-40B4-BE49-F238E27FC236}">
                      <a16:creationId xmlns="" xmlns:a16="http://schemas.microsoft.com/office/drawing/2014/main" id="{45F24A33-D6D6-4D5B-9739-3FF3251798D0}"/>
                    </a:ext>
                  </a:extLst>
                </p:cNvPr>
                <p:cNvSpPr>
                  <a:spLocks noChangeShapeType="1"/>
                </p:cNvSpPr>
                <p:nvPr/>
              </p:nvSpPr>
              <p:spPr bwMode="auto">
                <a:xfrm>
                  <a:off x="4512" y="2448"/>
                  <a:ext cx="0" cy="384"/>
                </a:xfrm>
                <a:prstGeom prst="line">
                  <a:avLst/>
                </a:prstGeom>
                <a:noFill/>
                <a:ln w="12700" cap="sq">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lstStyle/>
                <a:p>
                  <a:endParaRPr lang="en-US"/>
                </a:p>
              </p:txBody>
            </p:sp>
            <p:sp>
              <p:nvSpPr>
                <p:cNvPr id="52252" name="Text Box 22">
                  <a:extLst>
                    <a:ext uri="{FF2B5EF4-FFF2-40B4-BE49-F238E27FC236}">
                      <a16:creationId xmlns="" xmlns:a16="http://schemas.microsoft.com/office/drawing/2014/main" id="{9E697FA5-E4AD-4FAD-97B3-6BF08AFB2A9F}"/>
                    </a:ext>
                  </a:extLst>
                </p:cNvPr>
                <p:cNvSpPr txBox="1">
                  <a:spLocks noChangeArrowheads="1"/>
                </p:cNvSpPr>
                <p:nvPr/>
              </p:nvSpPr>
              <p:spPr bwMode="auto">
                <a:xfrm>
                  <a:off x="3648" y="2820"/>
                  <a:ext cx="1440"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spcBef>
                      <a:spcPct val="50000"/>
                    </a:spcBef>
                  </a:pPr>
                  <a:r>
                    <a:rPr lang="en-US" altLang="en-US" sz="2000"/>
                    <a:t>0	     1</a:t>
                  </a:r>
                </a:p>
              </p:txBody>
            </p:sp>
            <p:sp>
              <p:nvSpPr>
                <p:cNvPr id="52253" name="Text Box 23">
                  <a:extLst>
                    <a:ext uri="{FF2B5EF4-FFF2-40B4-BE49-F238E27FC236}">
                      <a16:creationId xmlns="" xmlns:a16="http://schemas.microsoft.com/office/drawing/2014/main" id="{048C8C04-19BA-493B-B3AA-BE0931BAE5B7}"/>
                    </a:ext>
                  </a:extLst>
                </p:cNvPr>
                <p:cNvSpPr txBox="1">
                  <a:spLocks noChangeArrowheads="1"/>
                </p:cNvSpPr>
                <p:nvPr/>
              </p:nvSpPr>
              <p:spPr bwMode="auto">
                <a:xfrm>
                  <a:off x="3456" y="2304"/>
                  <a:ext cx="192"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spcBef>
                      <a:spcPct val="50000"/>
                    </a:spcBef>
                  </a:pPr>
                  <a:r>
                    <a:rPr lang="en-US" altLang="en-US" sz="2000">
                      <a:cs typeface="Times New Roman" panose="02020603050405020304" pitchFamily="18" charset="0"/>
                    </a:rPr>
                    <a:t>½</a:t>
                  </a:r>
                </a:p>
              </p:txBody>
            </p:sp>
          </p:grpSp>
        </p:grpSp>
        <p:sp>
          <p:nvSpPr>
            <p:cNvPr id="52244" name="Text Box 24">
              <a:extLst>
                <a:ext uri="{FF2B5EF4-FFF2-40B4-BE49-F238E27FC236}">
                  <a16:creationId xmlns="" xmlns:a16="http://schemas.microsoft.com/office/drawing/2014/main" id="{74112280-CC2C-425E-9B80-C3A8CD80A9F1}"/>
                </a:ext>
              </a:extLst>
            </p:cNvPr>
            <p:cNvSpPr txBox="1">
              <a:spLocks noChangeArrowheads="1"/>
            </p:cNvSpPr>
            <p:nvPr/>
          </p:nvSpPr>
          <p:spPr bwMode="auto">
            <a:xfrm>
              <a:off x="4032" y="3024"/>
              <a:ext cx="432"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algn="ctr" eaLnBrk="1" hangingPunct="1">
                <a:spcBef>
                  <a:spcPct val="50000"/>
                </a:spcBef>
              </a:pPr>
              <a:r>
                <a:rPr lang="en-US" altLang="en-US" i="1"/>
                <a:t>g</a:t>
              </a:r>
              <a:endParaRPr lang="el-GR" altLang="en-US" i="1">
                <a:cs typeface="Times New Roman" panose="02020603050405020304" pitchFamily="18" charset="0"/>
              </a:endParaRPr>
            </a:p>
          </p:txBody>
        </p:sp>
        <p:sp>
          <p:nvSpPr>
            <p:cNvPr id="52245" name="Line 25">
              <a:extLst>
                <a:ext uri="{FF2B5EF4-FFF2-40B4-BE49-F238E27FC236}">
                  <a16:creationId xmlns="" xmlns:a16="http://schemas.microsoft.com/office/drawing/2014/main" id="{F4CF6BDA-2D09-43EB-926D-BA064779DA61}"/>
                </a:ext>
              </a:extLst>
            </p:cNvPr>
            <p:cNvSpPr>
              <a:spLocks noChangeShapeType="1"/>
            </p:cNvSpPr>
            <p:nvPr/>
          </p:nvSpPr>
          <p:spPr bwMode="auto">
            <a:xfrm rot="5400000" flipH="1" flipV="1">
              <a:off x="5304" y="2664"/>
              <a:ext cx="0" cy="336"/>
            </a:xfrm>
            <a:prstGeom prst="line">
              <a:avLst/>
            </a:prstGeom>
            <a:noFill/>
            <a:ln w="12700" cap="sq">
              <a:solidFill>
                <a:schemeClr val="tx1"/>
              </a:solidFill>
              <a:round/>
              <a:headEnd type="none" w="sm" len="sm"/>
              <a:tailEnd type="triangle" w="sm" len="sm"/>
            </a:ln>
            <a:extLst>
              <a:ext uri="{909E8E84-426E-40DD-AFC4-6F175D3DCCD1}">
                <a14:hiddenFill xmlns="" xmlns:a14="http://schemas.microsoft.com/office/drawing/2010/main">
                  <a:noFill/>
                </a14:hiddenFill>
              </a:ext>
            </a:extLst>
          </p:spPr>
          <p:txBody>
            <a:bodyPr wrap="none"/>
            <a:lstStyle/>
            <a:p>
              <a:endParaRPr lang="en-US"/>
            </a:p>
          </p:txBody>
        </p:sp>
        <p:sp>
          <p:nvSpPr>
            <p:cNvPr id="52246" name="Line 26">
              <a:extLst>
                <a:ext uri="{FF2B5EF4-FFF2-40B4-BE49-F238E27FC236}">
                  <a16:creationId xmlns="" xmlns:a16="http://schemas.microsoft.com/office/drawing/2014/main" id="{412C1688-BBBD-40FD-81D4-7DECF64BB23C}"/>
                </a:ext>
              </a:extLst>
            </p:cNvPr>
            <p:cNvSpPr>
              <a:spLocks noChangeShapeType="1"/>
            </p:cNvSpPr>
            <p:nvPr/>
          </p:nvSpPr>
          <p:spPr bwMode="auto">
            <a:xfrm flipV="1">
              <a:off x="3696" y="1248"/>
              <a:ext cx="0" cy="336"/>
            </a:xfrm>
            <a:prstGeom prst="line">
              <a:avLst/>
            </a:prstGeom>
            <a:noFill/>
            <a:ln w="12700" cap="sq">
              <a:solidFill>
                <a:schemeClr val="tx1"/>
              </a:solidFill>
              <a:round/>
              <a:headEnd type="none" w="sm" len="sm"/>
              <a:tailEnd type="triangle" w="sm" len="sm"/>
            </a:ln>
            <a:extLst>
              <a:ext uri="{909E8E84-426E-40DD-AFC4-6F175D3DCCD1}">
                <a14:hiddenFill xmlns="" xmlns:a14="http://schemas.microsoft.com/office/drawing/2010/main">
                  <a:noFill/>
                </a14:hiddenFill>
              </a:ext>
            </a:extLst>
          </p:spPr>
          <p:txBody>
            <a:bodyPr wrap="none"/>
            <a:lstStyle/>
            <a:p>
              <a:endParaRPr lang="en-US"/>
            </a:p>
          </p:txBody>
        </p:sp>
      </p:grpSp>
      <p:grpSp>
        <p:nvGrpSpPr>
          <p:cNvPr id="52230" name="Group 27">
            <a:extLst>
              <a:ext uri="{FF2B5EF4-FFF2-40B4-BE49-F238E27FC236}">
                <a16:creationId xmlns="" xmlns:a16="http://schemas.microsoft.com/office/drawing/2014/main" id="{8174AD9C-2E47-4BB9-A9E8-55D79FDC2365}"/>
              </a:ext>
            </a:extLst>
          </p:cNvPr>
          <p:cNvGrpSpPr>
            <a:grpSpLocks/>
          </p:cNvGrpSpPr>
          <p:nvPr/>
        </p:nvGrpSpPr>
        <p:grpSpPr bwMode="auto">
          <a:xfrm>
            <a:off x="1371600" y="3505200"/>
            <a:ext cx="5410200" cy="3276600"/>
            <a:chOff x="864" y="2208"/>
            <a:chExt cx="3408" cy="2064"/>
          </a:xfrm>
        </p:grpSpPr>
        <p:sp>
          <p:nvSpPr>
            <p:cNvPr id="52231" name="Line 28">
              <a:extLst>
                <a:ext uri="{FF2B5EF4-FFF2-40B4-BE49-F238E27FC236}">
                  <a16:creationId xmlns="" xmlns:a16="http://schemas.microsoft.com/office/drawing/2014/main" id="{77BF9FE8-E194-4DE6-ACC1-501E9D20E28C}"/>
                </a:ext>
              </a:extLst>
            </p:cNvPr>
            <p:cNvSpPr>
              <a:spLocks noChangeShapeType="1"/>
            </p:cNvSpPr>
            <p:nvPr/>
          </p:nvSpPr>
          <p:spPr bwMode="auto">
            <a:xfrm rot="5400000" flipH="1">
              <a:off x="1896" y="3048"/>
              <a:ext cx="0" cy="1488"/>
            </a:xfrm>
            <a:prstGeom prst="line">
              <a:avLst/>
            </a:prstGeom>
            <a:noFill/>
            <a:ln w="12700" cap="sq">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lstStyle/>
            <a:p>
              <a:endParaRPr lang="en-US"/>
            </a:p>
          </p:txBody>
        </p:sp>
        <p:grpSp>
          <p:nvGrpSpPr>
            <p:cNvPr id="52232" name="Group 29">
              <a:extLst>
                <a:ext uri="{FF2B5EF4-FFF2-40B4-BE49-F238E27FC236}">
                  <a16:creationId xmlns="" xmlns:a16="http://schemas.microsoft.com/office/drawing/2014/main" id="{AFB2DCEF-13D8-406C-A599-12FC3B998A19}"/>
                </a:ext>
              </a:extLst>
            </p:cNvPr>
            <p:cNvGrpSpPr>
              <a:grpSpLocks/>
            </p:cNvGrpSpPr>
            <p:nvPr/>
          </p:nvGrpSpPr>
          <p:grpSpPr bwMode="auto">
            <a:xfrm>
              <a:off x="864" y="2208"/>
              <a:ext cx="3408" cy="2064"/>
              <a:chOff x="864" y="2208"/>
              <a:chExt cx="3408" cy="2064"/>
            </a:xfrm>
          </p:grpSpPr>
          <p:sp>
            <p:nvSpPr>
              <p:cNvPr id="52233" name="Line 30">
                <a:extLst>
                  <a:ext uri="{FF2B5EF4-FFF2-40B4-BE49-F238E27FC236}">
                    <a16:creationId xmlns="" xmlns:a16="http://schemas.microsoft.com/office/drawing/2014/main" id="{5984E6AB-4C19-4ECD-99BE-C0F57210CBD0}"/>
                  </a:ext>
                </a:extLst>
              </p:cNvPr>
              <p:cNvSpPr>
                <a:spLocks noChangeShapeType="1"/>
              </p:cNvSpPr>
              <p:nvPr/>
            </p:nvSpPr>
            <p:spPr bwMode="auto">
              <a:xfrm rot="-5400000">
                <a:off x="3288" y="3048"/>
                <a:ext cx="0" cy="1488"/>
              </a:xfrm>
              <a:prstGeom prst="line">
                <a:avLst/>
              </a:prstGeom>
              <a:noFill/>
              <a:ln w="12700" cap="sq">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lstStyle/>
              <a:p>
                <a:endParaRPr lang="en-US"/>
              </a:p>
            </p:txBody>
          </p:sp>
          <p:sp>
            <p:nvSpPr>
              <p:cNvPr id="52234" name="Line 31">
                <a:extLst>
                  <a:ext uri="{FF2B5EF4-FFF2-40B4-BE49-F238E27FC236}">
                    <a16:creationId xmlns="" xmlns:a16="http://schemas.microsoft.com/office/drawing/2014/main" id="{766FC294-0B57-411B-ABFC-60A840770460}"/>
                  </a:ext>
                </a:extLst>
              </p:cNvPr>
              <p:cNvSpPr>
                <a:spLocks noChangeShapeType="1"/>
              </p:cNvSpPr>
              <p:nvPr/>
            </p:nvSpPr>
            <p:spPr bwMode="auto">
              <a:xfrm rot="5400000" flipH="1" flipV="1">
                <a:off x="4104" y="3624"/>
                <a:ext cx="0" cy="336"/>
              </a:xfrm>
              <a:prstGeom prst="line">
                <a:avLst/>
              </a:prstGeom>
              <a:noFill/>
              <a:ln w="12700" cap="sq">
                <a:solidFill>
                  <a:schemeClr val="tx1"/>
                </a:solidFill>
                <a:round/>
                <a:headEnd type="none" w="sm" len="sm"/>
                <a:tailEnd type="triangle" w="sm" len="sm"/>
              </a:ln>
              <a:extLst>
                <a:ext uri="{909E8E84-426E-40DD-AFC4-6F175D3DCCD1}">
                  <a14:hiddenFill xmlns="" xmlns:a14="http://schemas.microsoft.com/office/drawing/2010/main">
                    <a:noFill/>
                  </a14:hiddenFill>
                </a:ext>
              </a:extLst>
            </p:spPr>
            <p:txBody>
              <a:bodyPr wrap="none"/>
              <a:lstStyle/>
              <a:p>
                <a:endParaRPr lang="en-US"/>
              </a:p>
            </p:txBody>
          </p:sp>
          <p:sp>
            <p:nvSpPr>
              <p:cNvPr id="52235" name="Line 32">
                <a:extLst>
                  <a:ext uri="{FF2B5EF4-FFF2-40B4-BE49-F238E27FC236}">
                    <a16:creationId xmlns="" xmlns:a16="http://schemas.microsoft.com/office/drawing/2014/main" id="{EDB0461D-C808-4330-8489-06A5E3781387}"/>
                  </a:ext>
                </a:extLst>
              </p:cNvPr>
              <p:cNvSpPr>
                <a:spLocks noChangeShapeType="1"/>
              </p:cNvSpPr>
              <p:nvPr/>
            </p:nvSpPr>
            <p:spPr bwMode="auto">
              <a:xfrm flipV="1">
                <a:off x="2592" y="2208"/>
                <a:ext cx="0" cy="336"/>
              </a:xfrm>
              <a:prstGeom prst="line">
                <a:avLst/>
              </a:prstGeom>
              <a:noFill/>
              <a:ln w="12700" cap="sq">
                <a:solidFill>
                  <a:schemeClr val="tx1"/>
                </a:solidFill>
                <a:round/>
                <a:headEnd type="none" w="sm" len="sm"/>
                <a:tailEnd type="triangle" w="sm" len="sm"/>
              </a:ln>
              <a:extLst>
                <a:ext uri="{909E8E84-426E-40DD-AFC4-6F175D3DCCD1}">
                  <a14:hiddenFill xmlns="" xmlns:a14="http://schemas.microsoft.com/office/drawing/2010/main">
                    <a:noFill/>
                  </a14:hiddenFill>
                </a:ext>
              </a:extLst>
            </p:spPr>
            <p:txBody>
              <a:bodyPr wrap="none"/>
              <a:lstStyle/>
              <a:p>
                <a:endParaRPr lang="en-US"/>
              </a:p>
            </p:txBody>
          </p:sp>
          <p:sp>
            <p:nvSpPr>
              <p:cNvPr id="52236" name="Line 33">
                <a:extLst>
                  <a:ext uri="{FF2B5EF4-FFF2-40B4-BE49-F238E27FC236}">
                    <a16:creationId xmlns="" xmlns:a16="http://schemas.microsoft.com/office/drawing/2014/main" id="{1B83157B-4E30-4E91-B01E-87DC7D74B10F}"/>
                  </a:ext>
                </a:extLst>
              </p:cNvPr>
              <p:cNvSpPr>
                <a:spLocks noChangeShapeType="1"/>
              </p:cNvSpPr>
              <p:nvPr/>
            </p:nvSpPr>
            <p:spPr bwMode="auto">
              <a:xfrm flipH="1">
                <a:off x="2592" y="2304"/>
                <a:ext cx="0" cy="1488"/>
              </a:xfrm>
              <a:prstGeom prst="line">
                <a:avLst/>
              </a:prstGeom>
              <a:noFill/>
              <a:ln w="12700" cap="sq">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lstStyle/>
              <a:p>
                <a:endParaRPr lang="en-US"/>
              </a:p>
            </p:txBody>
          </p:sp>
          <p:sp>
            <p:nvSpPr>
              <p:cNvPr id="52237" name="Line 34">
                <a:extLst>
                  <a:ext uri="{FF2B5EF4-FFF2-40B4-BE49-F238E27FC236}">
                    <a16:creationId xmlns="" xmlns:a16="http://schemas.microsoft.com/office/drawing/2014/main" id="{9ECEA5D3-0A0B-4B9A-A1E6-01CA1AE9BCAE}"/>
                  </a:ext>
                </a:extLst>
              </p:cNvPr>
              <p:cNvSpPr>
                <a:spLocks noChangeShapeType="1"/>
              </p:cNvSpPr>
              <p:nvPr/>
            </p:nvSpPr>
            <p:spPr bwMode="auto">
              <a:xfrm flipH="1">
                <a:off x="1776" y="3408"/>
                <a:ext cx="816" cy="0"/>
              </a:xfrm>
              <a:prstGeom prst="line">
                <a:avLst/>
              </a:prstGeom>
              <a:noFill/>
              <a:ln w="12700" cap="sq">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lstStyle/>
              <a:p>
                <a:endParaRPr lang="en-US"/>
              </a:p>
            </p:txBody>
          </p:sp>
          <p:sp>
            <p:nvSpPr>
              <p:cNvPr id="52238" name="Line 35">
                <a:extLst>
                  <a:ext uri="{FF2B5EF4-FFF2-40B4-BE49-F238E27FC236}">
                    <a16:creationId xmlns="" xmlns:a16="http://schemas.microsoft.com/office/drawing/2014/main" id="{4F636429-D163-489D-933B-161442C56458}"/>
                  </a:ext>
                </a:extLst>
              </p:cNvPr>
              <p:cNvSpPr>
                <a:spLocks noChangeShapeType="1"/>
              </p:cNvSpPr>
              <p:nvPr/>
            </p:nvSpPr>
            <p:spPr bwMode="auto">
              <a:xfrm flipH="1">
                <a:off x="1776" y="3408"/>
                <a:ext cx="0" cy="384"/>
              </a:xfrm>
              <a:prstGeom prst="line">
                <a:avLst/>
              </a:prstGeom>
              <a:noFill/>
              <a:ln w="12700" cap="sq">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lstStyle/>
              <a:p>
                <a:endParaRPr lang="en-US"/>
              </a:p>
            </p:txBody>
          </p:sp>
          <p:sp>
            <p:nvSpPr>
              <p:cNvPr id="52239" name="Text Box 36">
                <a:extLst>
                  <a:ext uri="{FF2B5EF4-FFF2-40B4-BE49-F238E27FC236}">
                    <a16:creationId xmlns="" xmlns:a16="http://schemas.microsoft.com/office/drawing/2014/main" id="{9FB54F32-5A63-49CE-843C-C4ED6C9F7329}"/>
                  </a:ext>
                </a:extLst>
              </p:cNvPr>
              <p:cNvSpPr txBox="1">
                <a:spLocks noChangeArrowheads="1"/>
              </p:cNvSpPr>
              <p:nvPr/>
            </p:nvSpPr>
            <p:spPr bwMode="auto">
              <a:xfrm flipH="1">
                <a:off x="1632" y="3792"/>
                <a:ext cx="1440"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spcBef>
                    <a:spcPct val="50000"/>
                  </a:spcBef>
                </a:pPr>
                <a:r>
                  <a:rPr lang="en-US" altLang="en-US" sz="2000"/>
                  <a:t>-1	       0</a:t>
                </a:r>
              </a:p>
            </p:txBody>
          </p:sp>
          <p:sp>
            <p:nvSpPr>
              <p:cNvPr id="52240" name="Text Box 37">
                <a:extLst>
                  <a:ext uri="{FF2B5EF4-FFF2-40B4-BE49-F238E27FC236}">
                    <a16:creationId xmlns="" xmlns:a16="http://schemas.microsoft.com/office/drawing/2014/main" id="{B20B41DB-ED69-450F-AC88-D6B326F861FA}"/>
                  </a:ext>
                </a:extLst>
              </p:cNvPr>
              <p:cNvSpPr txBox="1">
                <a:spLocks noChangeArrowheads="1"/>
              </p:cNvSpPr>
              <p:nvPr/>
            </p:nvSpPr>
            <p:spPr bwMode="auto">
              <a:xfrm flipH="1">
                <a:off x="2640" y="3168"/>
                <a:ext cx="192"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spcBef>
                    <a:spcPct val="50000"/>
                  </a:spcBef>
                </a:pPr>
                <a:r>
                  <a:rPr lang="en-US" altLang="en-US" sz="2000">
                    <a:cs typeface="Times New Roman" panose="02020603050405020304" pitchFamily="18" charset="0"/>
                  </a:rPr>
                  <a:t>½</a:t>
                </a:r>
              </a:p>
            </p:txBody>
          </p:sp>
          <p:sp>
            <p:nvSpPr>
              <p:cNvPr id="52241" name="Text Box 38">
                <a:extLst>
                  <a:ext uri="{FF2B5EF4-FFF2-40B4-BE49-F238E27FC236}">
                    <a16:creationId xmlns="" xmlns:a16="http://schemas.microsoft.com/office/drawing/2014/main" id="{0E08A804-9432-4E82-9478-15E4F757EB6B}"/>
                  </a:ext>
                </a:extLst>
              </p:cNvPr>
              <p:cNvSpPr txBox="1">
                <a:spLocks noChangeArrowheads="1"/>
              </p:cNvSpPr>
              <p:nvPr/>
            </p:nvSpPr>
            <p:spPr bwMode="auto">
              <a:xfrm flipH="1">
                <a:off x="1872" y="3984"/>
                <a:ext cx="432"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algn="ctr" eaLnBrk="1" hangingPunct="1">
                  <a:spcBef>
                    <a:spcPct val="50000"/>
                  </a:spcBef>
                </a:pPr>
                <a:r>
                  <a:rPr lang="en-US" altLang="en-US" i="1"/>
                  <a:t>-g</a:t>
                </a:r>
              </a:p>
            </p:txBody>
          </p:sp>
          <p:sp>
            <p:nvSpPr>
              <p:cNvPr id="52242" name="Line 39">
                <a:extLst>
                  <a:ext uri="{FF2B5EF4-FFF2-40B4-BE49-F238E27FC236}">
                    <a16:creationId xmlns="" xmlns:a16="http://schemas.microsoft.com/office/drawing/2014/main" id="{BA1645D9-F12A-40D0-B76C-00BD800CA2AB}"/>
                  </a:ext>
                </a:extLst>
              </p:cNvPr>
              <p:cNvSpPr>
                <a:spLocks noChangeShapeType="1"/>
              </p:cNvSpPr>
              <p:nvPr/>
            </p:nvSpPr>
            <p:spPr bwMode="auto">
              <a:xfrm rot="16200000" flipV="1">
                <a:off x="1032" y="3624"/>
                <a:ext cx="0" cy="336"/>
              </a:xfrm>
              <a:prstGeom prst="line">
                <a:avLst/>
              </a:prstGeom>
              <a:noFill/>
              <a:ln w="12700" cap="sq">
                <a:solidFill>
                  <a:schemeClr val="tx1"/>
                </a:solidFill>
                <a:round/>
                <a:headEnd type="none" w="sm" len="sm"/>
                <a:tailEnd type="triangle" w="sm" len="sm"/>
              </a:ln>
              <a:extLst>
                <a:ext uri="{909E8E84-426E-40DD-AFC4-6F175D3DCCD1}">
                  <a14:hiddenFill xmlns="" xmlns:a14="http://schemas.microsoft.com/office/drawing/2010/main">
                    <a:noFill/>
                  </a14:hiddenFill>
                </a:ext>
              </a:extLst>
            </p:spPr>
            <p:txBody>
              <a:bodyPr wrap="none"/>
              <a:lstStyle/>
              <a:p>
                <a:endParaRPr lang="en-US"/>
              </a:p>
            </p:txBody>
          </p:sp>
        </p:grpSp>
      </p:grpSp>
    </p:spTree>
    <p:extLst>
      <p:ext uri="{BB962C8B-B14F-4D97-AF65-F5344CB8AC3E}">
        <p14:creationId xmlns="" xmlns:p14="http://schemas.microsoft.com/office/powerpoint/2010/main" val="14843765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5">
            <a:extLst>
              <a:ext uri="{FF2B5EF4-FFF2-40B4-BE49-F238E27FC236}">
                <a16:creationId xmlns="" xmlns:a16="http://schemas.microsoft.com/office/drawing/2014/main" id="{BD8C55E8-4132-4E03-BA5B-69CF5253500E}"/>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76DD4B72-8747-4FB1-9AB8-4877A7512D84}" type="slidenum">
              <a:rPr lang="en-US" altLang="en-US" sz="1400"/>
              <a:pPr eaLnBrk="1" hangingPunct="1"/>
              <a:t>84</a:t>
            </a:fld>
            <a:endParaRPr lang="en-US" altLang="en-US" sz="1400"/>
          </a:p>
        </p:txBody>
      </p:sp>
      <p:sp>
        <p:nvSpPr>
          <p:cNvPr id="53251" name="Rectangle 2">
            <a:extLst>
              <a:ext uri="{FF2B5EF4-FFF2-40B4-BE49-F238E27FC236}">
                <a16:creationId xmlns="" xmlns:a16="http://schemas.microsoft.com/office/drawing/2014/main" id="{1F69B443-6CFC-421A-895F-8880CE2B0568}"/>
              </a:ext>
            </a:extLst>
          </p:cNvPr>
          <p:cNvSpPr>
            <a:spLocks noGrp="1" noChangeArrowheads="1"/>
          </p:cNvSpPr>
          <p:nvPr>
            <p:ph type="title"/>
          </p:nvPr>
        </p:nvSpPr>
        <p:spPr/>
        <p:txBody>
          <a:bodyPr/>
          <a:lstStyle/>
          <a:p>
            <a:pPr eaLnBrk="1" hangingPunct="1"/>
            <a:r>
              <a:rPr lang="en-US" altLang="en-US"/>
              <a:t>Example of convolution</a:t>
            </a:r>
          </a:p>
        </p:txBody>
      </p:sp>
      <p:sp>
        <p:nvSpPr>
          <p:cNvPr id="53252" name="Line 3">
            <a:extLst>
              <a:ext uri="{FF2B5EF4-FFF2-40B4-BE49-F238E27FC236}">
                <a16:creationId xmlns="" xmlns:a16="http://schemas.microsoft.com/office/drawing/2014/main" id="{81DC0ED1-737A-430E-A048-F11D6ECD074F}"/>
              </a:ext>
            </a:extLst>
          </p:cNvPr>
          <p:cNvSpPr>
            <a:spLocks noChangeShapeType="1"/>
          </p:cNvSpPr>
          <p:nvPr/>
        </p:nvSpPr>
        <p:spPr bwMode="auto">
          <a:xfrm rot="5400000" flipH="1">
            <a:off x="2857500" y="2933700"/>
            <a:ext cx="0" cy="2362200"/>
          </a:xfrm>
          <a:prstGeom prst="line">
            <a:avLst/>
          </a:prstGeom>
          <a:noFill/>
          <a:ln w="12700" cap="sq">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lstStyle/>
          <a:p>
            <a:endParaRPr lang="en-US"/>
          </a:p>
        </p:txBody>
      </p:sp>
      <p:sp>
        <p:nvSpPr>
          <p:cNvPr id="53253" name="Line 4">
            <a:extLst>
              <a:ext uri="{FF2B5EF4-FFF2-40B4-BE49-F238E27FC236}">
                <a16:creationId xmlns="" xmlns:a16="http://schemas.microsoft.com/office/drawing/2014/main" id="{736F75DD-A02D-49C2-8240-47A87AD08CEF}"/>
              </a:ext>
            </a:extLst>
          </p:cNvPr>
          <p:cNvSpPr>
            <a:spLocks noChangeShapeType="1"/>
          </p:cNvSpPr>
          <p:nvPr/>
        </p:nvSpPr>
        <p:spPr bwMode="auto">
          <a:xfrm rot="-5400000">
            <a:off x="5067300" y="2933700"/>
            <a:ext cx="0" cy="2362200"/>
          </a:xfrm>
          <a:prstGeom prst="line">
            <a:avLst/>
          </a:prstGeom>
          <a:noFill/>
          <a:ln w="12700" cap="sq">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lstStyle/>
          <a:p>
            <a:endParaRPr lang="en-US"/>
          </a:p>
        </p:txBody>
      </p:sp>
      <p:sp>
        <p:nvSpPr>
          <p:cNvPr id="53254" name="Line 5">
            <a:extLst>
              <a:ext uri="{FF2B5EF4-FFF2-40B4-BE49-F238E27FC236}">
                <a16:creationId xmlns="" xmlns:a16="http://schemas.microsoft.com/office/drawing/2014/main" id="{FD0EDC44-BC54-4235-8B81-853A102BF715}"/>
              </a:ext>
            </a:extLst>
          </p:cNvPr>
          <p:cNvSpPr>
            <a:spLocks noChangeShapeType="1"/>
          </p:cNvSpPr>
          <p:nvPr/>
        </p:nvSpPr>
        <p:spPr bwMode="auto">
          <a:xfrm rot="5400000" flipH="1" flipV="1">
            <a:off x="6362700" y="3848100"/>
            <a:ext cx="0" cy="533400"/>
          </a:xfrm>
          <a:prstGeom prst="line">
            <a:avLst/>
          </a:prstGeom>
          <a:noFill/>
          <a:ln w="12700" cap="sq">
            <a:solidFill>
              <a:schemeClr val="tx1"/>
            </a:solidFill>
            <a:round/>
            <a:headEnd type="none" w="sm" len="sm"/>
            <a:tailEnd type="triangle" w="sm" len="sm"/>
          </a:ln>
          <a:extLst>
            <a:ext uri="{909E8E84-426E-40DD-AFC4-6F175D3DCCD1}">
              <a14:hiddenFill xmlns="" xmlns:a14="http://schemas.microsoft.com/office/drawing/2010/main">
                <a:noFill/>
              </a14:hiddenFill>
            </a:ext>
          </a:extLst>
        </p:spPr>
        <p:txBody>
          <a:bodyPr wrap="none"/>
          <a:lstStyle/>
          <a:p>
            <a:endParaRPr lang="en-US"/>
          </a:p>
        </p:txBody>
      </p:sp>
      <p:sp>
        <p:nvSpPr>
          <p:cNvPr id="53255" name="Line 6">
            <a:extLst>
              <a:ext uri="{FF2B5EF4-FFF2-40B4-BE49-F238E27FC236}">
                <a16:creationId xmlns="" xmlns:a16="http://schemas.microsoft.com/office/drawing/2014/main" id="{C98BCAF9-22A7-4146-9D1B-BEB067BF57C9}"/>
              </a:ext>
            </a:extLst>
          </p:cNvPr>
          <p:cNvSpPr>
            <a:spLocks noChangeShapeType="1"/>
          </p:cNvSpPr>
          <p:nvPr/>
        </p:nvSpPr>
        <p:spPr bwMode="auto">
          <a:xfrm flipV="1">
            <a:off x="3962400" y="1600200"/>
            <a:ext cx="0" cy="533400"/>
          </a:xfrm>
          <a:prstGeom prst="line">
            <a:avLst/>
          </a:prstGeom>
          <a:noFill/>
          <a:ln w="12700" cap="sq">
            <a:solidFill>
              <a:schemeClr val="tx1"/>
            </a:solidFill>
            <a:round/>
            <a:headEnd type="none" w="sm" len="sm"/>
            <a:tailEnd type="triangle" w="sm" len="sm"/>
          </a:ln>
          <a:extLst>
            <a:ext uri="{909E8E84-426E-40DD-AFC4-6F175D3DCCD1}">
              <a14:hiddenFill xmlns="" xmlns:a14="http://schemas.microsoft.com/office/drawing/2010/main">
                <a:noFill/>
              </a14:hiddenFill>
            </a:ext>
          </a:extLst>
        </p:spPr>
        <p:txBody>
          <a:bodyPr wrap="none"/>
          <a:lstStyle/>
          <a:p>
            <a:endParaRPr lang="en-US"/>
          </a:p>
        </p:txBody>
      </p:sp>
      <p:sp>
        <p:nvSpPr>
          <p:cNvPr id="53256" name="Line 7">
            <a:extLst>
              <a:ext uri="{FF2B5EF4-FFF2-40B4-BE49-F238E27FC236}">
                <a16:creationId xmlns="" xmlns:a16="http://schemas.microsoft.com/office/drawing/2014/main" id="{DF102D8A-80EA-4E2D-9622-4BD73B2266E0}"/>
              </a:ext>
            </a:extLst>
          </p:cNvPr>
          <p:cNvSpPr>
            <a:spLocks noChangeShapeType="1"/>
          </p:cNvSpPr>
          <p:nvPr/>
        </p:nvSpPr>
        <p:spPr bwMode="auto">
          <a:xfrm flipH="1">
            <a:off x="3962400" y="1752600"/>
            <a:ext cx="0" cy="2362200"/>
          </a:xfrm>
          <a:prstGeom prst="line">
            <a:avLst/>
          </a:prstGeom>
          <a:noFill/>
          <a:ln w="12700" cap="sq">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lstStyle/>
          <a:p>
            <a:endParaRPr lang="en-US"/>
          </a:p>
        </p:txBody>
      </p:sp>
      <p:sp>
        <p:nvSpPr>
          <p:cNvPr id="53257" name="Line 8">
            <a:extLst>
              <a:ext uri="{FF2B5EF4-FFF2-40B4-BE49-F238E27FC236}">
                <a16:creationId xmlns="" xmlns:a16="http://schemas.microsoft.com/office/drawing/2014/main" id="{D786FA2D-E2D7-4DED-845B-911372AE24EA}"/>
              </a:ext>
            </a:extLst>
          </p:cNvPr>
          <p:cNvSpPr>
            <a:spLocks noChangeShapeType="1"/>
          </p:cNvSpPr>
          <p:nvPr/>
        </p:nvSpPr>
        <p:spPr bwMode="auto">
          <a:xfrm flipH="1">
            <a:off x="3124200" y="3505200"/>
            <a:ext cx="1295400" cy="0"/>
          </a:xfrm>
          <a:prstGeom prst="line">
            <a:avLst/>
          </a:prstGeom>
          <a:noFill/>
          <a:ln w="12700" cap="sq">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lstStyle/>
          <a:p>
            <a:endParaRPr lang="en-US"/>
          </a:p>
        </p:txBody>
      </p:sp>
      <p:sp>
        <p:nvSpPr>
          <p:cNvPr id="53258" name="Line 9">
            <a:extLst>
              <a:ext uri="{FF2B5EF4-FFF2-40B4-BE49-F238E27FC236}">
                <a16:creationId xmlns="" xmlns:a16="http://schemas.microsoft.com/office/drawing/2014/main" id="{59D00C6C-3C5D-4355-99BB-A3AC1157B07F}"/>
              </a:ext>
            </a:extLst>
          </p:cNvPr>
          <p:cNvSpPr>
            <a:spLocks noChangeShapeType="1"/>
          </p:cNvSpPr>
          <p:nvPr/>
        </p:nvSpPr>
        <p:spPr bwMode="auto">
          <a:xfrm flipH="1">
            <a:off x="3124200" y="3505200"/>
            <a:ext cx="0" cy="609600"/>
          </a:xfrm>
          <a:prstGeom prst="line">
            <a:avLst/>
          </a:prstGeom>
          <a:noFill/>
          <a:ln w="12700" cap="sq">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lstStyle/>
          <a:p>
            <a:endParaRPr lang="en-US"/>
          </a:p>
        </p:txBody>
      </p:sp>
      <p:sp>
        <p:nvSpPr>
          <p:cNvPr id="53259" name="Text Box 10">
            <a:extLst>
              <a:ext uri="{FF2B5EF4-FFF2-40B4-BE49-F238E27FC236}">
                <a16:creationId xmlns="" xmlns:a16="http://schemas.microsoft.com/office/drawing/2014/main" id="{05DD961A-5D4F-464A-B6D0-21531B7ACDAD}"/>
              </a:ext>
            </a:extLst>
          </p:cNvPr>
          <p:cNvSpPr txBox="1">
            <a:spLocks noChangeArrowheads="1"/>
          </p:cNvSpPr>
          <p:nvPr/>
        </p:nvSpPr>
        <p:spPr bwMode="auto">
          <a:xfrm flipH="1">
            <a:off x="2438400" y="4114800"/>
            <a:ext cx="22860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spcBef>
                <a:spcPct val="50000"/>
              </a:spcBef>
            </a:pPr>
            <a:r>
              <a:rPr lang="en-US" altLang="en-US" sz="2000"/>
              <a:t>-1	       0     x</a:t>
            </a:r>
          </a:p>
        </p:txBody>
      </p:sp>
      <p:sp>
        <p:nvSpPr>
          <p:cNvPr id="53260" name="Text Box 11">
            <a:extLst>
              <a:ext uri="{FF2B5EF4-FFF2-40B4-BE49-F238E27FC236}">
                <a16:creationId xmlns="" xmlns:a16="http://schemas.microsoft.com/office/drawing/2014/main" id="{3978BCC5-F939-4557-80C3-E6DE6A70BD03}"/>
              </a:ext>
            </a:extLst>
          </p:cNvPr>
          <p:cNvSpPr txBox="1">
            <a:spLocks noChangeArrowheads="1"/>
          </p:cNvSpPr>
          <p:nvPr/>
        </p:nvSpPr>
        <p:spPr bwMode="auto">
          <a:xfrm flipH="1">
            <a:off x="4038600" y="3124200"/>
            <a:ext cx="3048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spcBef>
                <a:spcPct val="50000"/>
              </a:spcBef>
            </a:pPr>
            <a:r>
              <a:rPr lang="en-US" altLang="en-US" sz="2000">
                <a:cs typeface="Times New Roman" panose="02020603050405020304" pitchFamily="18" charset="0"/>
              </a:rPr>
              <a:t>½</a:t>
            </a:r>
          </a:p>
        </p:txBody>
      </p:sp>
      <p:sp>
        <p:nvSpPr>
          <p:cNvPr id="53261" name="Text Box 12">
            <a:extLst>
              <a:ext uri="{FF2B5EF4-FFF2-40B4-BE49-F238E27FC236}">
                <a16:creationId xmlns="" xmlns:a16="http://schemas.microsoft.com/office/drawing/2014/main" id="{D99FBD09-A3DB-4BC1-82C9-533C6953FDDA}"/>
              </a:ext>
            </a:extLst>
          </p:cNvPr>
          <p:cNvSpPr txBox="1">
            <a:spLocks noChangeArrowheads="1"/>
          </p:cNvSpPr>
          <p:nvPr/>
        </p:nvSpPr>
        <p:spPr bwMode="auto">
          <a:xfrm flipH="1">
            <a:off x="2819400" y="4419600"/>
            <a:ext cx="12192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algn="ctr" eaLnBrk="1" hangingPunct="1">
              <a:spcBef>
                <a:spcPct val="50000"/>
              </a:spcBef>
            </a:pPr>
            <a:r>
              <a:rPr lang="en-US" altLang="en-US" i="1"/>
              <a:t>g(x-</a:t>
            </a:r>
            <a:r>
              <a:rPr lang="el-GR" altLang="en-US" i="1">
                <a:cs typeface="Times New Roman" panose="02020603050405020304" pitchFamily="18" charset="0"/>
              </a:rPr>
              <a:t>α</a:t>
            </a:r>
            <a:r>
              <a:rPr lang="en-US" altLang="en-US" i="1">
                <a:cs typeface="Times New Roman" panose="02020603050405020304" pitchFamily="18" charset="0"/>
              </a:rPr>
              <a:t>)</a:t>
            </a:r>
            <a:endParaRPr lang="el-GR" altLang="en-US" i="1">
              <a:cs typeface="Times New Roman" panose="02020603050405020304" pitchFamily="18" charset="0"/>
            </a:endParaRPr>
          </a:p>
        </p:txBody>
      </p:sp>
      <p:sp>
        <p:nvSpPr>
          <p:cNvPr id="53262" name="Line 13">
            <a:extLst>
              <a:ext uri="{FF2B5EF4-FFF2-40B4-BE49-F238E27FC236}">
                <a16:creationId xmlns="" xmlns:a16="http://schemas.microsoft.com/office/drawing/2014/main" id="{8365B78B-D451-4D41-BAD2-880B2347EC3C}"/>
              </a:ext>
            </a:extLst>
          </p:cNvPr>
          <p:cNvSpPr>
            <a:spLocks noChangeShapeType="1"/>
          </p:cNvSpPr>
          <p:nvPr/>
        </p:nvSpPr>
        <p:spPr bwMode="auto">
          <a:xfrm rot="16200000" flipV="1">
            <a:off x="1485900" y="3848100"/>
            <a:ext cx="0" cy="533400"/>
          </a:xfrm>
          <a:prstGeom prst="line">
            <a:avLst/>
          </a:prstGeom>
          <a:noFill/>
          <a:ln w="12700" cap="sq">
            <a:solidFill>
              <a:schemeClr val="tx1"/>
            </a:solidFill>
            <a:round/>
            <a:headEnd type="none" w="sm" len="sm"/>
            <a:tailEnd type="triangle" w="sm" len="sm"/>
          </a:ln>
          <a:extLst>
            <a:ext uri="{909E8E84-426E-40DD-AFC4-6F175D3DCCD1}">
              <a14:hiddenFill xmlns="" xmlns:a14="http://schemas.microsoft.com/office/drawing/2010/main">
                <a:noFill/>
              </a14:hiddenFill>
            </a:ext>
          </a:extLst>
        </p:spPr>
        <p:txBody>
          <a:bodyPr wrap="none"/>
          <a:lstStyle/>
          <a:p>
            <a:endParaRPr lang="en-US"/>
          </a:p>
        </p:txBody>
      </p:sp>
      <p:sp>
        <p:nvSpPr>
          <p:cNvPr id="53263" name="Line 14">
            <a:extLst>
              <a:ext uri="{FF2B5EF4-FFF2-40B4-BE49-F238E27FC236}">
                <a16:creationId xmlns="" xmlns:a16="http://schemas.microsoft.com/office/drawing/2014/main" id="{CF53568E-AB98-4779-A31F-E08EDF5CAB5E}"/>
              </a:ext>
            </a:extLst>
          </p:cNvPr>
          <p:cNvSpPr>
            <a:spLocks noChangeShapeType="1"/>
          </p:cNvSpPr>
          <p:nvPr/>
        </p:nvSpPr>
        <p:spPr bwMode="auto">
          <a:xfrm flipH="1">
            <a:off x="4419600" y="3505200"/>
            <a:ext cx="0" cy="609600"/>
          </a:xfrm>
          <a:prstGeom prst="line">
            <a:avLst/>
          </a:prstGeom>
          <a:noFill/>
          <a:ln w="12700" cap="sq">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lstStyle/>
          <a:p>
            <a:endParaRPr lang="en-US"/>
          </a:p>
        </p:txBody>
      </p:sp>
    </p:spTree>
    <p:extLst>
      <p:ext uri="{BB962C8B-B14F-4D97-AF65-F5344CB8AC3E}">
        <p14:creationId xmlns="" xmlns:p14="http://schemas.microsoft.com/office/powerpoint/2010/main" val="260710854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5">
            <a:extLst>
              <a:ext uri="{FF2B5EF4-FFF2-40B4-BE49-F238E27FC236}">
                <a16:creationId xmlns="" xmlns:a16="http://schemas.microsoft.com/office/drawing/2014/main" id="{E57C2811-E671-47CA-9B46-BE8990522D36}"/>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4DD79470-29B7-4990-9FE7-0724D8281BE3}" type="slidenum">
              <a:rPr lang="en-US" altLang="en-US" sz="1400"/>
              <a:pPr eaLnBrk="1" hangingPunct="1"/>
              <a:t>85</a:t>
            </a:fld>
            <a:endParaRPr lang="en-US" altLang="en-US" sz="1400"/>
          </a:p>
        </p:txBody>
      </p:sp>
      <p:sp>
        <p:nvSpPr>
          <p:cNvPr id="54275" name="Rectangle 2">
            <a:extLst>
              <a:ext uri="{FF2B5EF4-FFF2-40B4-BE49-F238E27FC236}">
                <a16:creationId xmlns="" xmlns:a16="http://schemas.microsoft.com/office/drawing/2014/main" id="{56EC9896-E9E8-46A6-AB94-0706A6F386C1}"/>
              </a:ext>
            </a:extLst>
          </p:cNvPr>
          <p:cNvSpPr>
            <a:spLocks noGrp="1" noChangeArrowheads="1"/>
          </p:cNvSpPr>
          <p:nvPr>
            <p:ph type="title"/>
          </p:nvPr>
        </p:nvSpPr>
        <p:spPr/>
        <p:txBody>
          <a:bodyPr/>
          <a:lstStyle/>
          <a:p>
            <a:pPr eaLnBrk="1" hangingPunct="1"/>
            <a:r>
              <a:rPr lang="en-US" altLang="en-US"/>
              <a:t>Convolution</a:t>
            </a:r>
          </a:p>
        </p:txBody>
      </p:sp>
      <p:sp>
        <p:nvSpPr>
          <p:cNvPr id="54276" name="Text Box 3">
            <a:extLst>
              <a:ext uri="{FF2B5EF4-FFF2-40B4-BE49-F238E27FC236}">
                <a16:creationId xmlns="" xmlns:a16="http://schemas.microsoft.com/office/drawing/2014/main" id="{D60D0E51-ADF5-4DF6-9BB7-FB45858CA9B8}"/>
              </a:ext>
            </a:extLst>
          </p:cNvPr>
          <p:cNvSpPr txBox="1">
            <a:spLocks noChangeArrowheads="1"/>
          </p:cNvSpPr>
          <p:nvPr/>
        </p:nvSpPr>
        <p:spPr bwMode="auto">
          <a:xfrm>
            <a:off x="2495550" y="4610100"/>
            <a:ext cx="22860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spcBef>
                <a:spcPct val="50000"/>
              </a:spcBef>
            </a:pPr>
            <a:r>
              <a:rPr lang="en-US" altLang="en-US" sz="2000"/>
              <a:t>-1	    0</a:t>
            </a:r>
          </a:p>
        </p:txBody>
      </p:sp>
      <p:sp>
        <p:nvSpPr>
          <p:cNvPr id="54277" name="Text Box 4">
            <a:extLst>
              <a:ext uri="{FF2B5EF4-FFF2-40B4-BE49-F238E27FC236}">
                <a16:creationId xmlns="" xmlns:a16="http://schemas.microsoft.com/office/drawing/2014/main" id="{A520666F-036A-4803-BA04-6D51A494708A}"/>
              </a:ext>
            </a:extLst>
          </p:cNvPr>
          <p:cNvSpPr txBox="1">
            <a:spLocks noChangeArrowheads="1"/>
          </p:cNvSpPr>
          <p:nvPr/>
        </p:nvSpPr>
        <p:spPr bwMode="auto">
          <a:xfrm>
            <a:off x="1981200" y="3810000"/>
            <a:ext cx="3048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spcBef>
                <a:spcPct val="50000"/>
              </a:spcBef>
            </a:pPr>
            <a:r>
              <a:rPr lang="en-US" altLang="en-US" sz="2000">
                <a:cs typeface="Times New Roman" panose="02020603050405020304" pitchFamily="18" charset="0"/>
              </a:rPr>
              <a:t>½</a:t>
            </a:r>
          </a:p>
        </p:txBody>
      </p:sp>
      <p:sp>
        <p:nvSpPr>
          <p:cNvPr id="54278" name="Text Box 5">
            <a:extLst>
              <a:ext uri="{FF2B5EF4-FFF2-40B4-BE49-F238E27FC236}">
                <a16:creationId xmlns="" xmlns:a16="http://schemas.microsoft.com/office/drawing/2014/main" id="{7FD40880-6563-4766-8E65-331F4C813C1E}"/>
              </a:ext>
            </a:extLst>
          </p:cNvPr>
          <p:cNvSpPr txBox="1">
            <a:spLocks noChangeArrowheads="1"/>
          </p:cNvSpPr>
          <p:nvPr/>
        </p:nvSpPr>
        <p:spPr bwMode="auto">
          <a:xfrm>
            <a:off x="2667000" y="4800600"/>
            <a:ext cx="685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algn="ctr" eaLnBrk="1" hangingPunct="1">
              <a:spcBef>
                <a:spcPct val="50000"/>
              </a:spcBef>
            </a:pPr>
            <a:r>
              <a:rPr lang="en-US" altLang="en-US" i="1"/>
              <a:t>g</a:t>
            </a:r>
            <a:endParaRPr lang="el-GR" altLang="en-US" i="1">
              <a:cs typeface="Times New Roman" panose="02020603050405020304" pitchFamily="18" charset="0"/>
            </a:endParaRPr>
          </a:p>
        </p:txBody>
      </p:sp>
      <p:grpSp>
        <p:nvGrpSpPr>
          <p:cNvPr id="54279" name="Group 6">
            <a:extLst>
              <a:ext uri="{FF2B5EF4-FFF2-40B4-BE49-F238E27FC236}">
                <a16:creationId xmlns="" xmlns:a16="http://schemas.microsoft.com/office/drawing/2014/main" id="{633EAE42-4738-4D55-8C22-0FFC297ADE58}"/>
              </a:ext>
            </a:extLst>
          </p:cNvPr>
          <p:cNvGrpSpPr>
            <a:grpSpLocks/>
          </p:cNvGrpSpPr>
          <p:nvPr/>
        </p:nvGrpSpPr>
        <p:grpSpPr bwMode="auto">
          <a:xfrm>
            <a:off x="3505200" y="2209800"/>
            <a:ext cx="2971800" cy="3489325"/>
            <a:chOff x="960" y="1248"/>
            <a:chExt cx="1872" cy="2198"/>
          </a:xfrm>
        </p:grpSpPr>
        <p:grpSp>
          <p:nvGrpSpPr>
            <p:cNvPr id="54286" name="Group 7">
              <a:extLst>
                <a:ext uri="{FF2B5EF4-FFF2-40B4-BE49-F238E27FC236}">
                  <a16:creationId xmlns="" xmlns:a16="http://schemas.microsoft.com/office/drawing/2014/main" id="{96D55C7D-E859-4D21-A00A-5A263B6D2A54}"/>
                </a:ext>
              </a:extLst>
            </p:cNvPr>
            <p:cNvGrpSpPr>
              <a:grpSpLocks/>
            </p:cNvGrpSpPr>
            <p:nvPr/>
          </p:nvGrpSpPr>
          <p:grpSpPr bwMode="auto">
            <a:xfrm>
              <a:off x="960" y="1296"/>
              <a:ext cx="1632" cy="1714"/>
              <a:chOff x="960" y="1296"/>
              <a:chExt cx="1632" cy="1714"/>
            </a:xfrm>
          </p:grpSpPr>
          <p:grpSp>
            <p:nvGrpSpPr>
              <p:cNvPr id="54290" name="Group 8">
                <a:extLst>
                  <a:ext uri="{FF2B5EF4-FFF2-40B4-BE49-F238E27FC236}">
                    <a16:creationId xmlns="" xmlns:a16="http://schemas.microsoft.com/office/drawing/2014/main" id="{DE7DF3FB-17BB-46C1-B2B6-E4C817C55192}"/>
                  </a:ext>
                </a:extLst>
              </p:cNvPr>
              <p:cNvGrpSpPr>
                <a:grpSpLocks/>
              </p:cNvGrpSpPr>
              <p:nvPr/>
            </p:nvGrpSpPr>
            <p:grpSpPr bwMode="auto">
              <a:xfrm>
                <a:off x="1104" y="1296"/>
                <a:ext cx="1488" cy="1488"/>
                <a:chOff x="1104" y="1296"/>
                <a:chExt cx="1488" cy="1488"/>
              </a:xfrm>
            </p:grpSpPr>
            <p:sp>
              <p:nvSpPr>
                <p:cNvPr id="54293" name="Line 9">
                  <a:extLst>
                    <a:ext uri="{FF2B5EF4-FFF2-40B4-BE49-F238E27FC236}">
                      <a16:creationId xmlns="" xmlns:a16="http://schemas.microsoft.com/office/drawing/2014/main" id="{B913F2CC-AE90-4052-8741-E15A1C1F9893}"/>
                    </a:ext>
                  </a:extLst>
                </p:cNvPr>
                <p:cNvSpPr>
                  <a:spLocks noChangeShapeType="1"/>
                </p:cNvSpPr>
                <p:nvPr/>
              </p:nvSpPr>
              <p:spPr bwMode="auto">
                <a:xfrm>
                  <a:off x="1104" y="1296"/>
                  <a:ext cx="0" cy="1488"/>
                </a:xfrm>
                <a:prstGeom prst="line">
                  <a:avLst/>
                </a:prstGeom>
                <a:noFill/>
                <a:ln w="12700" cap="sq">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lstStyle/>
                <a:p>
                  <a:endParaRPr lang="en-US"/>
                </a:p>
              </p:txBody>
            </p:sp>
            <p:sp>
              <p:nvSpPr>
                <p:cNvPr id="54294" name="Line 10">
                  <a:extLst>
                    <a:ext uri="{FF2B5EF4-FFF2-40B4-BE49-F238E27FC236}">
                      <a16:creationId xmlns="" xmlns:a16="http://schemas.microsoft.com/office/drawing/2014/main" id="{EC3523C5-01DC-42CB-A7F1-0CEC26608194}"/>
                    </a:ext>
                  </a:extLst>
                </p:cNvPr>
                <p:cNvSpPr>
                  <a:spLocks noChangeShapeType="1"/>
                </p:cNvSpPr>
                <p:nvPr/>
              </p:nvSpPr>
              <p:spPr bwMode="auto">
                <a:xfrm rot="-5400000">
                  <a:off x="1848" y="2040"/>
                  <a:ext cx="0" cy="1488"/>
                </a:xfrm>
                <a:prstGeom prst="line">
                  <a:avLst/>
                </a:prstGeom>
                <a:noFill/>
                <a:ln w="12700" cap="sq">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lstStyle/>
                <a:p>
                  <a:endParaRPr lang="en-US"/>
                </a:p>
              </p:txBody>
            </p:sp>
            <p:sp>
              <p:nvSpPr>
                <p:cNvPr id="54295" name="Line 11">
                  <a:extLst>
                    <a:ext uri="{FF2B5EF4-FFF2-40B4-BE49-F238E27FC236}">
                      <a16:creationId xmlns="" xmlns:a16="http://schemas.microsoft.com/office/drawing/2014/main" id="{76C41900-CAC6-47AA-A7D1-A0BB1E9379E3}"/>
                    </a:ext>
                  </a:extLst>
                </p:cNvPr>
                <p:cNvSpPr>
                  <a:spLocks noChangeShapeType="1"/>
                </p:cNvSpPr>
                <p:nvPr/>
              </p:nvSpPr>
              <p:spPr bwMode="auto">
                <a:xfrm>
                  <a:off x="1104" y="1968"/>
                  <a:ext cx="816" cy="0"/>
                </a:xfrm>
                <a:prstGeom prst="line">
                  <a:avLst/>
                </a:prstGeom>
                <a:noFill/>
                <a:ln w="12700" cap="sq">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lstStyle/>
                <a:p>
                  <a:endParaRPr lang="en-US"/>
                </a:p>
              </p:txBody>
            </p:sp>
            <p:sp>
              <p:nvSpPr>
                <p:cNvPr id="54296" name="Line 12">
                  <a:extLst>
                    <a:ext uri="{FF2B5EF4-FFF2-40B4-BE49-F238E27FC236}">
                      <a16:creationId xmlns="" xmlns:a16="http://schemas.microsoft.com/office/drawing/2014/main" id="{AD18C0F7-9C8E-43FD-BF9F-491AE8321AF3}"/>
                    </a:ext>
                  </a:extLst>
                </p:cNvPr>
                <p:cNvSpPr>
                  <a:spLocks noChangeShapeType="1"/>
                </p:cNvSpPr>
                <p:nvPr/>
              </p:nvSpPr>
              <p:spPr bwMode="auto">
                <a:xfrm rot="-5400000">
                  <a:off x="1512" y="2376"/>
                  <a:ext cx="816" cy="0"/>
                </a:xfrm>
                <a:prstGeom prst="line">
                  <a:avLst/>
                </a:prstGeom>
                <a:noFill/>
                <a:ln w="12700" cap="sq">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lstStyle/>
                <a:p>
                  <a:endParaRPr lang="en-US"/>
                </a:p>
              </p:txBody>
            </p:sp>
          </p:grpSp>
          <p:sp>
            <p:nvSpPr>
              <p:cNvPr id="54291" name="Text Box 13">
                <a:extLst>
                  <a:ext uri="{FF2B5EF4-FFF2-40B4-BE49-F238E27FC236}">
                    <a16:creationId xmlns="" xmlns:a16="http://schemas.microsoft.com/office/drawing/2014/main" id="{6985F8C2-C96E-4865-8416-D414819E9B91}"/>
                  </a:ext>
                </a:extLst>
              </p:cNvPr>
              <p:cNvSpPr txBox="1">
                <a:spLocks noChangeArrowheads="1"/>
              </p:cNvSpPr>
              <p:nvPr/>
            </p:nvSpPr>
            <p:spPr bwMode="auto">
              <a:xfrm>
                <a:off x="1056" y="2760"/>
                <a:ext cx="1440"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spcBef>
                    <a:spcPct val="50000"/>
                  </a:spcBef>
                </a:pPr>
                <a:r>
                  <a:rPr lang="en-US" altLang="en-US" sz="2000"/>
                  <a:t>0	     1</a:t>
                </a:r>
              </a:p>
            </p:txBody>
          </p:sp>
          <p:sp>
            <p:nvSpPr>
              <p:cNvPr id="54292" name="Text Box 14">
                <a:extLst>
                  <a:ext uri="{FF2B5EF4-FFF2-40B4-BE49-F238E27FC236}">
                    <a16:creationId xmlns="" xmlns:a16="http://schemas.microsoft.com/office/drawing/2014/main" id="{4F4227E0-05CE-481B-85E8-0CF604219A68}"/>
                  </a:ext>
                </a:extLst>
              </p:cNvPr>
              <p:cNvSpPr txBox="1">
                <a:spLocks noChangeArrowheads="1"/>
              </p:cNvSpPr>
              <p:nvPr/>
            </p:nvSpPr>
            <p:spPr bwMode="auto">
              <a:xfrm>
                <a:off x="960" y="1824"/>
                <a:ext cx="192"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spcBef>
                    <a:spcPct val="50000"/>
                  </a:spcBef>
                </a:pPr>
                <a:r>
                  <a:rPr lang="en-US" altLang="en-US" sz="2000"/>
                  <a:t>1</a:t>
                </a:r>
              </a:p>
            </p:txBody>
          </p:sp>
        </p:grpSp>
        <p:sp>
          <p:nvSpPr>
            <p:cNvPr id="54287" name="Text Box 15">
              <a:extLst>
                <a:ext uri="{FF2B5EF4-FFF2-40B4-BE49-F238E27FC236}">
                  <a16:creationId xmlns="" xmlns:a16="http://schemas.microsoft.com/office/drawing/2014/main" id="{258E534C-6013-4DAD-AE07-332F477BDA90}"/>
                </a:ext>
              </a:extLst>
            </p:cNvPr>
            <p:cNvSpPr txBox="1">
              <a:spLocks noChangeArrowheads="1"/>
            </p:cNvSpPr>
            <p:nvPr/>
          </p:nvSpPr>
          <p:spPr bwMode="auto">
            <a:xfrm>
              <a:off x="1296" y="2928"/>
              <a:ext cx="432" cy="5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algn="ctr" eaLnBrk="1" hangingPunct="1">
                <a:spcBef>
                  <a:spcPct val="50000"/>
                </a:spcBef>
              </a:pPr>
              <a:r>
                <a:rPr lang="en-US" altLang="en-US" i="1"/>
                <a:t>At x=0</a:t>
              </a:r>
            </a:p>
          </p:txBody>
        </p:sp>
        <p:sp>
          <p:nvSpPr>
            <p:cNvPr id="54288" name="Line 16">
              <a:extLst>
                <a:ext uri="{FF2B5EF4-FFF2-40B4-BE49-F238E27FC236}">
                  <a16:creationId xmlns="" xmlns:a16="http://schemas.microsoft.com/office/drawing/2014/main" id="{516D69C5-8DA9-4854-B237-3183B1C154B3}"/>
                </a:ext>
              </a:extLst>
            </p:cNvPr>
            <p:cNvSpPr>
              <a:spLocks noChangeShapeType="1"/>
            </p:cNvSpPr>
            <p:nvPr/>
          </p:nvSpPr>
          <p:spPr bwMode="auto">
            <a:xfrm flipV="1">
              <a:off x="1104" y="1248"/>
              <a:ext cx="0" cy="336"/>
            </a:xfrm>
            <a:prstGeom prst="line">
              <a:avLst/>
            </a:prstGeom>
            <a:noFill/>
            <a:ln w="12700" cap="sq">
              <a:solidFill>
                <a:schemeClr val="tx1"/>
              </a:solidFill>
              <a:round/>
              <a:headEnd type="none" w="sm" len="sm"/>
              <a:tailEnd type="triangle" w="sm" len="sm"/>
            </a:ln>
            <a:extLst>
              <a:ext uri="{909E8E84-426E-40DD-AFC4-6F175D3DCCD1}">
                <a14:hiddenFill xmlns="" xmlns:a14="http://schemas.microsoft.com/office/drawing/2010/main">
                  <a:noFill/>
                </a14:hiddenFill>
              </a:ext>
            </a:extLst>
          </p:spPr>
          <p:txBody>
            <a:bodyPr wrap="none"/>
            <a:lstStyle/>
            <a:p>
              <a:endParaRPr lang="en-US"/>
            </a:p>
          </p:txBody>
        </p:sp>
        <p:sp>
          <p:nvSpPr>
            <p:cNvPr id="54289" name="Line 17">
              <a:extLst>
                <a:ext uri="{FF2B5EF4-FFF2-40B4-BE49-F238E27FC236}">
                  <a16:creationId xmlns="" xmlns:a16="http://schemas.microsoft.com/office/drawing/2014/main" id="{19CEA959-BDA2-4E78-9EB8-7861073AC58B}"/>
                </a:ext>
              </a:extLst>
            </p:cNvPr>
            <p:cNvSpPr>
              <a:spLocks noChangeShapeType="1"/>
            </p:cNvSpPr>
            <p:nvPr/>
          </p:nvSpPr>
          <p:spPr bwMode="auto">
            <a:xfrm rot="16200000" flipH="1">
              <a:off x="2664" y="2616"/>
              <a:ext cx="0" cy="336"/>
            </a:xfrm>
            <a:prstGeom prst="line">
              <a:avLst/>
            </a:prstGeom>
            <a:noFill/>
            <a:ln w="12700" cap="sq">
              <a:solidFill>
                <a:schemeClr val="tx1"/>
              </a:solidFill>
              <a:round/>
              <a:headEnd type="none" w="sm" len="sm"/>
              <a:tailEnd type="triangle" w="sm" len="sm"/>
            </a:ln>
            <a:extLst>
              <a:ext uri="{909E8E84-426E-40DD-AFC4-6F175D3DCCD1}">
                <a14:hiddenFill xmlns="" xmlns:a14="http://schemas.microsoft.com/office/drawing/2010/main">
                  <a:noFill/>
                </a14:hiddenFill>
              </a:ext>
            </a:extLst>
          </p:spPr>
          <p:txBody>
            <a:bodyPr wrap="none"/>
            <a:lstStyle/>
            <a:p>
              <a:endParaRPr lang="en-US"/>
            </a:p>
          </p:txBody>
        </p:sp>
      </p:grpSp>
      <p:sp>
        <p:nvSpPr>
          <p:cNvPr id="54280" name="Line 18">
            <a:extLst>
              <a:ext uri="{FF2B5EF4-FFF2-40B4-BE49-F238E27FC236}">
                <a16:creationId xmlns="" xmlns:a16="http://schemas.microsoft.com/office/drawing/2014/main" id="{02548B20-6ABD-4887-A613-693CFB1C70D5}"/>
              </a:ext>
            </a:extLst>
          </p:cNvPr>
          <p:cNvSpPr>
            <a:spLocks noChangeShapeType="1"/>
          </p:cNvSpPr>
          <p:nvPr/>
        </p:nvSpPr>
        <p:spPr bwMode="auto">
          <a:xfrm>
            <a:off x="2438400" y="4038600"/>
            <a:ext cx="0" cy="609600"/>
          </a:xfrm>
          <a:prstGeom prst="line">
            <a:avLst/>
          </a:prstGeom>
          <a:noFill/>
          <a:ln w="12700" cap="sq">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lstStyle/>
          <a:p>
            <a:endParaRPr lang="en-US"/>
          </a:p>
        </p:txBody>
      </p:sp>
      <p:sp>
        <p:nvSpPr>
          <p:cNvPr id="54281" name="Line 19">
            <a:extLst>
              <a:ext uri="{FF2B5EF4-FFF2-40B4-BE49-F238E27FC236}">
                <a16:creationId xmlns="" xmlns:a16="http://schemas.microsoft.com/office/drawing/2014/main" id="{B04C8727-EB4E-4454-92D7-D1CA28D6FA14}"/>
              </a:ext>
            </a:extLst>
          </p:cNvPr>
          <p:cNvSpPr>
            <a:spLocks noChangeShapeType="1"/>
          </p:cNvSpPr>
          <p:nvPr/>
        </p:nvSpPr>
        <p:spPr bwMode="auto">
          <a:xfrm>
            <a:off x="2438400" y="4038600"/>
            <a:ext cx="1295400" cy="0"/>
          </a:xfrm>
          <a:prstGeom prst="line">
            <a:avLst/>
          </a:prstGeom>
          <a:noFill/>
          <a:ln w="12700" cap="sq">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lstStyle/>
          <a:p>
            <a:endParaRPr lang="en-US"/>
          </a:p>
        </p:txBody>
      </p:sp>
      <p:sp>
        <p:nvSpPr>
          <p:cNvPr id="54282" name="Line 20">
            <a:extLst>
              <a:ext uri="{FF2B5EF4-FFF2-40B4-BE49-F238E27FC236}">
                <a16:creationId xmlns="" xmlns:a16="http://schemas.microsoft.com/office/drawing/2014/main" id="{25005A63-F4F8-4029-93A5-0F626F2D8081}"/>
              </a:ext>
            </a:extLst>
          </p:cNvPr>
          <p:cNvSpPr>
            <a:spLocks noChangeShapeType="1"/>
          </p:cNvSpPr>
          <p:nvPr/>
        </p:nvSpPr>
        <p:spPr bwMode="auto">
          <a:xfrm rot="-5400000">
            <a:off x="2552700" y="3467100"/>
            <a:ext cx="0" cy="2362200"/>
          </a:xfrm>
          <a:prstGeom prst="line">
            <a:avLst/>
          </a:prstGeom>
          <a:noFill/>
          <a:ln w="12700" cap="sq">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lstStyle/>
          <a:p>
            <a:endParaRPr lang="en-US"/>
          </a:p>
        </p:txBody>
      </p:sp>
      <p:sp>
        <p:nvSpPr>
          <p:cNvPr id="54283" name="Line 21">
            <a:extLst>
              <a:ext uri="{FF2B5EF4-FFF2-40B4-BE49-F238E27FC236}">
                <a16:creationId xmlns="" xmlns:a16="http://schemas.microsoft.com/office/drawing/2014/main" id="{9332BC0A-0597-4100-A925-4207E0DB4D36}"/>
              </a:ext>
            </a:extLst>
          </p:cNvPr>
          <p:cNvSpPr>
            <a:spLocks noChangeShapeType="1"/>
          </p:cNvSpPr>
          <p:nvPr/>
        </p:nvSpPr>
        <p:spPr bwMode="auto">
          <a:xfrm rot="16200000" flipV="1">
            <a:off x="1485900" y="4381500"/>
            <a:ext cx="0" cy="533400"/>
          </a:xfrm>
          <a:prstGeom prst="line">
            <a:avLst/>
          </a:prstGeom>
          <a:noFill/>
          <a:ln w="12700" cap="sq">
            <a:solidFill>
              <a:schemeClr val="tx1"/>
            </a:solidFill>
            <a:round/>
            <a:headEnd type="none" w="sm" len="sm"/>
            <a:tailEnd type="triangle" w="sm" len="sm"/>
          </a:ln>
          <a:extLst>
            <a:ext uri="{909E8E84-426E-40DD-AFC4-6F175D3DCCD1}">
              <a14:hiddenFill xmlns="" xmlns:a14="http://schemas.microsoft.com/office/drawing/2010/main">
                <a:noFill/>
              </a14:hiddenFill>
            </a:ext>
          </a:extLst>
        </p:spPr>
        <p:txBody>
          <a:bodyPr wrap="none"/>
          <a:lstStyle/>
          <a:p>
            <a:endParaRPr lang="en-US"/>
          </a:p>
        </p:txBody>
      </p:sp>
      <p:sp>
        <p:nvSpPr>
          <p:cNvPr id="54284" name="Text Box 22">
            <a:extLst>
              <a:ext uri="{FF2B5EF4-FFF2-40B4-BE49-F238E27FC236}">
                <a16:creationId xmlns="" xmlns:a16="http://schemas.microsoft.com/office/drawing/2014/main" id="{13AD1B47-4D33-4D7A-AC55-CA28E9BE4781}"/>
              </a:ext>
            </a:extLst>
          </p:cNvPr>
          <p:cNvSpPr txBox="1">
            <a:spLocks noChangeArrowheads="1"/>
          </p:cNvSpPr>
          <p:nvPr/>
        </p:nvSpPr>
        <p:spPr bwMode="auto">
          <a:xfrm>
            <a:off x="5257800" y="4800600"/>
            <a:ext cx="6858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algn="ctr" eaLnBrk="1" hangingPunct="1">
              <a:spcBef>
                <a:spcPct val="50000"/>
              </a:spcBef>
            </a:pPr>
            <a:r>
              <a:rPr lang="en-US" altLang="en-US" i="1"/>
              <a:t>f</a:t>
            </a:r>
            <a:endParaRPr lang="el-GR" altLang="en-US" i="1">
              <a:cs typeface="Times New Roman" panose="02020603050405020304" pitchFamily="18" charset="0"/>
            </a:endParaRPr>
          </a:p>
        </p:txBody>
      </p:sp>
      <p:sp>
        <p:nvSpPr>
          <p:cNvPr id="54285" name="Text Box 23">
            <a:extLst>
              <a:ext uri="{FF2B5EF4-FFF2-40B4-BE49-F238E27FC236}">
                <a16:creationId xmlns="" xmlns:a16="http://schemas.microsoft.com/office/drawing/2014/main" id="{0B1B8EE2-22A6-4596-9547-B35AC6631D88}"/>
              </a:ext>
            </a:extLst>
          </p:cNvPr>
          <p:cNvSpPr txBox="1">
            <a:spLocks noChangeArrowheads="1"/>
          </p:cNvSpPr>
          <p:nvPr/>
        </p:nvSpPr>
        <p:spPr bwMode="auto">
          <a:xfrm>
            <a:off x="5410200" y="1447800"/>
            <a:ext cx="25908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spcBef>
                <a:spcPct val="50000"/>
              </a:spcBef>
            </a:pPr>
            <a:r>
              <a:rPr lang="en-US" altLang="en-US" sz="2000"/>
              <a:t>Value is 0</a:t>
            </a:r>
          </a:p>
        </p:txBody>
      </p:sp>
    </p:spTree>
    <p:extLst>
      <p:ext uri="{BB962C8B-B14F-4D97-AF65-F5344CB8AC3E}">
        <p14:creationId xmlns="" xmlns:p14="http://schemas.microsoft.com/office/powerpoint/2010/main" val="314173983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5">
            <a:extLst>
              <a:ext uri="{FF2B5EF4-FFF2-40B4-BE49-F238E27FC236}">
                <a16:creationId xmlns="" xmlns:a16="http://schemas.microsoft.com/office/drawing/2014/main" id="{A6497532-271D-4595-858D-2B2B7D5C4244}"/>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A830C2C5-5F71-40A9-8C17-6A250BA00164}" type="slidenum">
              <a:rPr lang="en-US" altLang="en-US" sz="1400"/>
              <a:pPr eaLnBrk="1" hangingPunct="1"/>
              <a:t>86</a:t>
            </a:fld>
            <a:endParaRPr lang="en-US" altLang="en-US" sz="1400"/>
          </a:p>
        </p:txBody>
      </p:sp>
      <p:sp>
        <p:nvSpPr>
          <p:cNvPr id="55299" name="Rectangle 2">
            <a:extLst>
              <a:ext uri="{FF2B5EF4-FFF2-40B4-BE49-F238E27FC236}">
                <a16:creationId xmlns="" xmlns:a16="http://schemas.microsoft.com/office/drawing/2014/main" id="{9C8F670A-F599-4EA0-BD3C-C2E88C5705AA}"/>
              </a:ext>
            </a:extLst>
          </p:cNvPr>
          <p:cNvSpPr>
            <a:spLocks noGrp="1" noChangeArrowheads="1"/>
          </p:cNvSpPr>
          <p:nvPr>
            <p:ph type="title"/>
          </p:nvPr>
        </p:nvSpPr>
        <p:spPr/>
        <p:txBody>
          <a:bodyPr/>
          <a:lstStyle/>
          <a:p>
            <a:pPr eaLnBrk="1" hangingPunct="1"/>
            <a:r>
              <a:rPr lang="en-US" altLang="en-US"/>
              <a:t>Convolution</a:t>
            </a:r>
          </a:p>
        </p:txBody>
      </p:sp>
      <p:sp>
        <p:nvSpPr>
          <p:cNvPr id="55300" name="Text Box 3">
            <a:extLst>
              <a:ext uri="{FF2B5EF4-FFF2-40B4-BE49-F238E27FC236}">
                <a16:creationId xmlns="" xmlns:a16="http://schemas.microsoft.com/office/drawing/2014/main" id="{ABBE3843-8C54-4F4E-B11E-146C8C58F4B6}"/>
              </a:ext>
            </a:extLst>
          </p:cNvPr>
          <p:cNvSpPr txBox="1">
            <a:spLocks noChangeArrowheads="1"/>
          </p:cNvSpPr>
          <p:nvPr/>
        </p:nvSpPr>
        <p:spPr bwMode="auto">
          <a:xfrm>
            <a:off x="2495550" y="4610100"/>
            <a:ext cx="22860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spcBef>
                <a:spcPct val="50000"/>
              </a:spcBef>
            </a:pPr>
            <a:r>
              <a:rPr lang="en-US" altLang="en-US" sz="2000"/>
              <a:t>-1	    0</a:t>
            </a:r>
          </a:p>
        </p:txBody>
      </p:sp>
      <p:sp>
        <p:nvSpPr>
          <p:cNvPr id="55301" name="Text Box 4">
            <a:extLst>
              <a:ext uri="{FF2B5EF4-FFF2-40B4-BE49-F238E27FC236}">
                <a16:creationId xmlns="" xmlns:a16="http://schemas.microsoft.com/office/drawing/2014/main" id="{5042D6AB-9A91-4F62-B506-061F96FD1375}"/>
              </a:ext>
            </a:extLst>
          </p:cNvPr>
          <p:cNvSpPr txBox="1">
            <a:spLocks noChangeArrowheads="1"/>
          </p:cNvSpPr>
          <p:nvPr/>
        </p:nvSpPr>
        <p:spPr bwMode="auto">
          <a:xfrm>
            <a:off x="2514600" y="3886200"/>
            <a:ext cx="3048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spcBef>
                <a:spcPct val="50000"/>
              </a:spcBef>
            </a:pPr>
            <a:r>
              <a:rPr lang="en-US" altLang="en-US" sz="2000">
                <a:cs typeface="Times New Roman" panose="02020603050405020304" pitchFamily="18" charset="0"/>
              </a:rPr>
              <a:t>½</a:t>
            </a:r>
          </a:p>
        </p:txBody>
      </p:sp>
      <p:grpSp>
        <p:nvGrpSpPr>
          <p:cNvPr id="55302" name="Group 5">
            <a:extLst>
              <a:ext uri="{FF2B5EF4-FFF2-40B4-BE49-F238E27FC236}">
                <a16:creationId xmlns="" xmlns:a16="http://schemas.microsoft.com/office/drawing/2014/main" id="{B6C5E9D5-75F7-4E53-B714-A54190B0B4E7}"/>
              </a:ext>
            </a:extLst>
          </p:cNvPr>
          <p:cNvGrpSpPr>
            <a:grpSpLocks/>
          </p:cNvGrpSpPr>
          <p:nvPr/>
        </p:nvGrpSpPr>
        <p:grpSpPr bwMode="auto">
          <a:xfrm>
            <a:off x="3505200" y="2286000"/>
            <a:ext cx="2590800" cy="2720975"/>
            <a:chOff x="960" y="1296"/>
            <a:chExt cx="1632" cy="1714"/>
          </a:xfrm>
        </p:grpSpPr>
        <p:grpSp>
          <p:nvGrpSpPr>
            <p:cNvPr id="55312" name="Group 6">
              <a:extLst>
                <a:ext uri="{FF2B5EF4-FFF2-40B4-BE49-F238E27FC236}">
                  <a16:creationId xmlns="" xmlns:a16="http://schemas.microsoft.com/office/drawing/2014/main" id="{DDC72AE9-1A8D-4B81-872E-D22333F51CD9}"/>
                </a:ext>
              </a:extLst>
            </p:cNvPr>
            <p:cNvGrpSpPr>
              <a:grpSpLocks/>
            </p:cNvGrpSpPr>
            <p:nvPr/>
          </p:nvGrpSpPr>
          <p:grpSpPr bwMode="auto">
            <a:xfrm>
              <a:off x="1104" y="1296"/>
              <a:ext cx="1488" cy="1488"/>
              <a:chOff x="1104" y="1296"/>
              <a:chExt cx="1488" cy="1488"/>
            </a:xfrm>
          </p:grpSpPr>
          <p:sp>
            <p:nvSpPr>
              <p:cNvPr id="55315" name="Line 7">
                <a:extLst>
                  <a:ext uri="{FF2B5EF4-FFF2-40B4-BE49-F238E27FC236}">
                    <a16:creationId xmlns="" xmlns:a16="http://schemas.microsoft.com/office/drawing/2014/main" id="{467BF304-CF86-4D8C-BF50-6F72B2D69AE0}"/>
                  </a:ext>
                </a:extLst>
              </p:cNvPr>
              <p:cNvSpPr>
                <a:spLocks noChangeShapeType="1"/>
              </p:cNvSpPr>
              <p:nvPr/>
            </p:nvSpPr>
            <p:spPr bwMode="auto">
              <a:xfrm>
                <a:off x="1104" y="1296"/>
                <a:ext cx="0" cy="1488"/>
              </a:xfrm>
              <a:prstGeom prst="line">
                <a:avLst/>
              </a:prstGeom>
              <a:noFill/>
              <a:ln w="12700" cap="sq">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lstStyle/>
              <a:p>
                <a:endParaRPr lang="en-US"/>
              </a:p>
            </p:txBody>
          </p:sp>
          <p:sp>
            <p:nvSpPr>
              <p:cNvPr id="55316" name="Line 8">
                <a:extLst>
                  <a:ext uri="{FF2B5EF4-FFF2-40B4-BE49-F238E27FC236}">
                    <a16:creationId xmlns="" xmlns:a16="http://schemas.microsoft.com/office/drawing/2014/main" id="{41333A1C-2065-4E01-88F1-EF33B25D1ABB}"/>
                  </a:ext>
                </a:extLst>
              </p:cNvPr>
              <p:cNvSpPr>
                <a:spLocks noChangeShapeType="1"/>
              </p:cNvSpPr>
              <p:nvPr/>
            </p:nvSpPr>
            <p:spPr bwMode="auto">
              <a:xfrm rot="-5400000">
                <a:off x="1848" y="2040"/>
                <a:ext cx="0" cy="1488"/>
              </a:xfrm>
              <a:prstGeom prst="line">
                <a:avLst/>
              </a:prstGeom>
              <a:noFill/>
              <a:ln w="12700" cap="sq">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lstStyle/>
              <a:p>
                <a:endParaRPr lang="en-US"/>
              </a:p>
            </p:txBody>
          </p:sp>
          <p:sp>
            <p:nvSpPr>
              <p:cNvPr id="55317" name="Line 9">
                <a:extLst>
                  <a:ext uri="{FF2B5EF4-FFF2-40B4-BE49-F238E27FC236}">
                    <a16:creationId xmlns="" xmlns:a16="http://schemas.microsoft.com/office/drawing/2014/main" id="{CC454F79-5598-49A4-8349-558A169A10D0}"/>
                  </a:ext>
                </a:extLst>
              </p:cNvPr>
              <p:cNvSpPr>
                <a:spLocks noChangeShapeType="1"/>
              </p:cNvSpPr>
              <p:nvPr/>
            </p:nvSpPr>
            <p:spPr bwMode="auto">
              <a:xfrm>
                <a:off x="1104" y="1968"/>
                <a:ext cx="816" cy="0"/>
              </a:xfrm>
              <a:prstGeom prst="line">
                <a:avLst/>
              </a:prstGeom>
              <a:noFill/>
              <a:ln w="12700" cap="sq">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lstStyle/>
              <a:p>
                <a:endParaRPr lang="en-US"/>
              </a:p>
            </p:txBody>
          </p:sp>
          <p:sp>
            <p:nvSpPr>
              <p:cNvPr id="55318" name="Line 10">
                <a:extLst>
                  <a:ext uri="{FF2B5EF4-FFF2-40B4-BE49-F238E27FC236}">
                    <a16:creationId xmlns="" xmlns:a16="http://schemas.microsoft.com/office/drawing/2014/main" id="{2565ACA4-C74F-4688-866F-CBE308D9B504}"/>
                  </a:ext>
                </a:extLst>
              </p:cNvPr>
              <p:cNvSpPr>
                <a:spLocks noChangeShapeType="1"/>
              </p:cNvSpPr>
              <p:nvPr/>
            </p:nvSpPr>
            <p:spPr bwMode="auto">
              <a:xfrm rot="-5400000">
                <a:off x="1512" y="2376"/>
                <a:ext cx="816" cy="0"/>
              </a:xfrm>
              <a:prstGeom prst="line">
                <a:avLst/>
              </a:prstGeom>
              <a:noFill/>
              <a:ln w="12700" cap="sq">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lstStyle/>
              <a:p>
                <a:endParaRPr lang="en-US"/>
              </a:p>
            </p:txBody>
          </p:sp>
        </p:grpSp>
        <p:sp>
          <p:nvSpPr>
            <p:cNvPr id="55313" name="Text Box 11">
              <a:extLst>
                <a:ext uri="{FF2B5EF4-FFF2-40B4-BE49-F238E27FC236}">
                  <a16:creationId xmlns="" xmlns:a16="http://schemas.microsoft.com/office/drawing/2014/main" id="{5DBE270A-2943-4229-9CB9-86012D1C638E}"/>
                </a:ext>
              </a:extLst>
            </p:cNvPr>
            <p:cNvSpPr txBox="1">
              <a:spLocks noChangeArrowheads="1"/>
            </p:cNvSpPr>
            <p:nvPr/>
          </p:nvSpPr>
          <p:spPr bwMode="auto">
            <a:xfrm>
              <a:off x="1056" y="2760"/>
              <a:ext cx="1440"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spcBef>
                  <a:spcPct val="50000"/>
                </a:spcBef>
              </a:pPr>
              <a:r>
                <a:rPr lang="en-US" altLang="en-US" sz="2000"/>
                <a:t>0     x           1</a:t>
              </a:r>
            </a:p>
          </p:txBody>
        </p:sp>
        <p:sp>
          <p:nvSpPr>
            <p:cNvPr id="55314" name="Text Box 12">
              <a:extLst>
                <a:ext uri="{FF2B5EF4-FFF2-40B4-BE49-F238E27FC236}">
                  <a16:creationId xmlns="" xmlns:a16="http://schemas.microsoft.com/office/drawing/2014/main" id="{064EB870-BB71-4F5A-8E3F-8505DFA4AA26}"/>
                </a:ext>
              </a:extLst>
            </p:cNvPr>
            <p:cNvSpPr txBox="1">
              <a:spLocks noChangeArrowheads="1"/>
            </p:cNvSpPr>
            <p:nvPr/>
          </p:nvSpPr>
          <p:spPr bwMode="auto">
            <a:xfrm>
              <a:off x="960" y="1824"/>
              <a:ext cx="192"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spcBef>
                  <a:spcPct val="50000"/>
                </a:spcBef>
              </a:pPr>
              <a:r>
                <a:rPr lang="en-US" altLang="en-US" sz="2000"/>
                <a:t>1</a:t>
              </a:r>
            </a:p>
          </p:txBody>
        </p:sp>
      </p:grpSp>
      <p:sp>
        <p:nvSpPr>
          <p:cNvPr id="55303" name="Text Box 13">
            <a:extLst>
              <a:ext uri="{FF2B5EF4-FFF2-40B4-BE49-F238E27FC236}">
                <a16:creationId xmlns="" xmlns:a16="http://schemas.microsoft.com/office/drawing/2014/main" id="{9CC9EBC4-17ED-432D-8D53-B70290FF8555}"/>
              </a:ext>
            </a:extLst>
          </p:cNvPr>
          <p:cNvSpPr txBox="1">
            <a:spLocks noChangeArrowheads="1"/>
          </p:cNvSpPr>
          <p:nvPr/>
        </p:nvSpPr>
        <p:spPr bwMode="auto">
          <a:xfrm>
            <a:off x="4038600" y="4876800"/>
            <a:ext cx="1143000" cy="82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algn="ctr" eaLnBrk="1" hangingPunct="1">
              <a:spcBef>
                <a:spcPct val="50000"/>
              </a:spcBef>
            </a:pPr>
            <a:r>
              <a:rPr lang="en-US" altLang="en-US" i="1"/>
              <a:t>At 0</a:t>
            </a:r>
            <a:r>
              <a:rPr lang="en-US" altLang="en-US" i="1">
                <a:cs typeface="Times New Roman" panose="02020603050405020304" pitchFamily="18" charset="0"/>
              </a:rPr>
              <a:t>≤x≤1</a:t>
            </a:r>
          </a:p>
        </p:txBody>
      </p:sp>
      <p:sp>
        <p:nvSpPr>
          <p:cNvPr id="55304" name="Line 14">
            <a:extLst>
              <a:ext uri="{FF2B5EF4-FFF2-40B4-BE49-F238E27FC236}">
                <a16:creationId xmlns="" xmlns:a16="http://schemas.microsoft.com/office/drawing/2014/main" id="{A695ED15-ACC6-4ECF-9315-3313F154075B}"/>
              </a:ext>
            </a:extLst>
          </p:cNvPr>
          <p:cNvSpPr>
            <a:spLocks noChangeShapeType="1"/>
          </p:cNvSpPr>
          <p:nvPr/>
        </p:nvSpPr>
        <p:spPr bwMode="auto">
          <a:xfrm flipV="1">
            <a:off x="3733800" y="2209800"/>
            <a:ext cx="0" cy="533400"/>
          </a:xfrm>
          <a:prstGeom prst="line">
            <a:avLst/>
          </a:prstGeom>
          <a:noFill/>
          <a:ln w="12700" cap="sq">
            <a:solidFill>
              <a:schemeClr val="tx1"/>
            </a:solidFill>
            <a:round/>
            <a:headEnd type="none" w="sm" len="sm"/>
            <a:tailEnd type="triangle" w="sm" len="sm"/>
          </a:ln>
          <a:extLst>
            <a:ext uri="{909E8E84-426E-40DD-AFC4-6F175D3DCCD1}">
              <a14:hiddenFill xmlns="" xmlns:a14="http://schemas.microsoft.com/office/drawing/2010/main">
                <a:noFill/>
              </a14:hiddenFill>
            </a:ext>
          </a:extLst>
        </p:spPr>
        <p:txBody>
          <a:bodyPr wrap="none"/>
          <a:lstStyle/>
          <a:p>
            <a:endParaRPr lang="en-US"/>
          </a:p>
        </p:txBody>
      </p:sp>
      <p:sp>
        <p:nvSpPr>
          <p:cNvPr id="55305" name="Line 15">
            <a:extLst>
              <a:ext uri="{FF2B5EF4-FFF2-40B4-BE49-F238E27FC236}">
                <a16:creationId xmlns="" xmlns:a16="http://schemas.microsoft.com/office/drawing/2014/main" id="{96C13FB8-BBA0-4B55-9900-9573195695BC}"/>
              </a:ext>
            </a:extLst>
          </p:cNvPr>
          <p:cNvSpPr>
            <a:spLocks noChangeShapeType="1"/>
          </p:cNvSpPr>
          <p:nvPr/>
        </p:nvSpPr>
        <p:spPr bwMode="auto">
          <a:xfrm rot="16200000" flipH="1">
            <a:off x="6210300" y="4381500"/>
            <a:ext cx="0" cy="533400"/>
          </a:xfrm>
          <a:prstGeom prst="line">
            <a:avLst/>
          </a:prstGeom>
          <a:noFill/>
          <a:ln w="12700" cap="sq">
            <a:solidFill>
              <a:schemeClr val="tx1"/>
            </a:solidFill>
            <a:round/>
            <a:headEnd type="none" w="sm" len="sm"/>
            <a:tailEnd type="triangle" w="sm" len="sm"/>
          </a:ln>
          <a:extLst>
            <a:ext uri="{909E8E84-426E-40DD-AFC4-6F175D3DCCD1}">
              <a14:hiddenFill xmlns="" xmlns:a14="http://schemas.microsoft.com/office/drawing/2010/main">
                <a:noFill/>
              </a14:hiddenFill>
            </a:ext>
          </a:extLst>
        </p:spPr>
        <p:txBody>
          <a:bodyPr wrap="none"/>
          <a:lstStyle/>
          <a:p>
            <a:endParaRPr lang="en-US"/>
          </a:p>
        </p:txBody>
      </p:sp>
      <p:sp>
        <p:nvSpPr>
          <p:cNvPr id="55306" name="Line 16">
            <a:extLst>
              <a:ext uri="{FF2B5EF4-FFF2-40B4-BE49-F238E27FC236}">
                <a16:creationId xmlns="" xmlns:a16="http://schemas.microsoft.com/office/drawing/2014/main" id="{4FAF6663-6350-4543-A13F-C985EBA6FC3E}"/>
              </a:ext>
            </a:extLst>
          </p:cNvPr>
          <p:cNvSpPr>
            <a:spLocks noChangeShapeType="1"/>
          </p:cNvSpPr>
          <p:nvPr/>
        </p:nvSpPr>
        <p:spPr bwMode="auto">
          <a:xfrm>
            <a:off x="2895600" y="4038600"/>
            <a:ext cx="0" cy="609600"/>
          </a:xfrm>
          <a:prstGeom prst="line">
            <a:avLst/>
          </a:prstGeom>
          <a:noFill/>
          <a:ln w="12700" cap="sq">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lstStyle/>
          <a:p>
            <a:endParaRPr lang="en-US"/>
          </a:p>
        </p:txBody>
      </p:sp>
      <p:sp>
        <p:nvSpPr>
          <p:cNvPr id="55307" name="Line 17">
            <a:extLst>
              <a:ext uri="{FF2B5EF4-FFF2-40B4-BE49-F238E27FC236}">
                <a16:creationId xmlns="" xmlns:a16="http://schemas.microsoft.com/office/drawing/2014/main" id="{384D3A1F-8AAA-4795-9BB6-CAD4830FFD42}"/>
              </a:ext>
            </a:extLst>
          </p:cNvPr>
          <p:cNvSpPr>
            <a:spLocks noChangeShapeType="1"/>
          </p:cNvSpPr>
          <p:nvPr/>
        </p:nvSpPr>
        <p:spPr bwMode="auto">
          <a:xfrm>
            <a:off x="2895600" y="4038600"/>
            <a:ext cx="1295400" cy="0"/>
          </a:xfrm>
          <a:prstGeom prst="line">
            <a:avLst/>
          </a:prstGeom>
          <a:noFill/>
          <a:ln w="12700" cap="sq">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lstStyle/>
          <a:p>
            <a:endParaRPr lang="en-US"/>
          </a:p>
        </p:txBody>
      </p:sp>
      <p:sp>
        <p:nvSpPr>
          <p:cNvPr id="55308" name="Line 18">
            <a:extLst>
              <a:ext uri="{FF2B5EF4-FFF2-40B4-BE49-F238E27FC236}">
                <a16:creationId xmlns="" xmlns:a16="http://schemas.microsoft.com/office/drawing/2014/main" id="{FFFE215D-1A9E-42B5-873D-B725FAC14023}"/>
              </a:ext>
            </a:extLst>
          </p:cNvPr>
          <p:cNvSpPr>
            <a:spLocks noChangeShapeType="1"/>
          </p:cNvSpPr>
          <p:nvPr/>
        </p:nvSpPr>
        <p:spPr bwMode="auto">
          <a:xfrm rot="-5400000">
            <a:off x="2552700" y="3467100"/>
            <a:ext cx="0" cy="2362200"/>
          </a:xfrm>
          <a:prstGeom prst="line">
            <a:avLst/>
          </a:prstGeom>
          <a:noFill/>
          <a:ln w="12700" cap="sq">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lstStyle/>
          <a:p>
            <a:endParaRPr lang="en-US"/>
          </a:p>
        </p:txBody>
      </p:sp>
      <p:sp>
        <p:nvSpPr>
          <p:cNvPr id="55309" name="Line 19">
            <a:extLst>
              <a:ext uri="{FF2B5EF4-FFF2-40B4-BE49-F238E27FC236}">
                <a16:creationId xmlns="" xmlns:a16="http://schemas.microsoft.com/office/drawing/2014/main" id="{0D1640E2-30A2-491B-87F6-C78CC12EBAFD}"/>
              </a:ext>
            </a:extLst>
          </p:cNvPr>
          <p:cNvSpPr>
            <a:spLocks noChangeShapeType="1"/>
          </p:cNvSpPr>
          <p:nvPr/>
        </p:nvSpPr>
        <p:spPr bwMode="auto">
          <a:xfrm rot="16200000" flipV="1">
            <a:off x="1485900" y="4381500"/>
            <a:ext cx="0" cy="533400"/>
          </a:xfrm>
          <a:prstGeom prst="line">
            <a:avLst/>
          </a:prstGeom>
          <a:noFill/>
          <a:ln w="12700" cap="sq">
            <a:solidFill>
              <a:schemeClr val="tx1"/>
            </a:solidFill>
            <a:round/>
            <a:headEnd type="none" w="sm" len="sm"/>
            <a:tailEnd type="triangle" w="sm" len="sm"/>
          </a:ln>
          <a:extLst>
            <a:ext uri="{909E8E84-426E-40DD-AFC4-6F175D3DCCD1}">
              <a14:hiddenFill xmlns="" xmlns:a14="http://schemas.microsoft.com/office/drawing/2010/main">
                <a:noFill/>
              </a14:hiddenFill>
            </a:ext>
          </a:extLst>
        </p:spPr>
        <p:txBody>
          <a:bodyPr wrap="none"/>
          <a:lstStyle/>
          <a:p>
            <a:endParaRPr lang="en-US"/>
          </a:p>
        </p:txBody>
      </p:sp>
      <p:sp>
        <p:nvSpPr>
          <p:cNvPr id="55310" name="Line 20">
            <a:extLst>
              <a:ext uri="{FF2B5EF4-FFF2-40B4-BE49-F238E27FC236}">
                <a16:creationId xmlns="" xmlns:a16="http://schemas.microsoft.com/office/drawing/2014/main" id="{594F960A-B39D-4AB2-B62C-540BD8B9A69C}"/>
              </a:ext>
            </a:extLst>
          </p:cNvPr>
          <p:cNvSpPr>
            <a:spLocks noChangeShapeType="1"/>
          </p:cNvSpPr>
          <p:nvPr/>
        </p:nvSpPr>
        <p:spPr bwMode="auto">
          <a:xfrm>
            <a:off x="4191000" y="4038600"/>
            <a:ext cx="0" cy="609600"/>
          </a:xfrm>
          <a:prstGeom prst="line">
            <a:avLst/>
          </a:prstGeom>
          <a:noFill/>
          <a:ln w="12700" cap="sq">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lstStyle/>
          <a:p>
            <a:endParaRPr lang="en-US"/>
          </a:p>
        </p:txBody>
      </p:sp>
      <p:sp>
        <p:nvSpPr>
          <p:cNvPr id="55311" name="Text Box 21">
            <a:extLst>
              <a:ext uri="{FF2B5EF4-FFF2-40B4-BE49-F238E27FC236}">
                <a16:creationId xmlns="" xmlns:a16="http://schemas.microsoft.com/office/drawing/2014/main" id="{BB1C7DCD-2042-4C41-9787-1E94DD369DFE}"/>
              </a:ext>
            </a:extLst>
          </p:cNvPr>
          <p:cNvSpPr txBox="1">
            <a:spLocks noChangeArrowheads="1"/>
          </p:cNvSpPr>
          <p:nvPr/>
        </p:nvSpPr>
        <p:spPr bwMode="auto">
          <a:xfrm>
            <a:off x="5410200" y="1447800"/>
            <a:ext cx="25908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spcBef>
                <a:spcPct val="50000"/>
              </a:spcBef>
            </a:pPr>
            <a:r>
              <a:rPr lang="en-US" altLang="en-US" sz="2000"/>
              <a:t>Value is x/2</a:t>
            </a:r>
          </a:p>
        </p:txBody>
      </p:sp>
    </p:spTree>
    <p:extLst>
      <p:ext uri="{BB962C8B-B14F-4D97-AF65-F5344CB8AC3E}">
        <p14:creationId xmlns="" xmlns:p14="http://schemas.microsoft.com/office/powerpoint/2010/main" val="126184381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5">
            <a:extLst>
              <a:ext uri="{FF2B5EF4-FFF2-40B4-BE49-F238E27FC236}">
                <a16:creationId xmlns="" xmlns:a16="http://schemas.microsoft.com/office/drawing/2014/main" id="{953E735A-7872-446C-90E2-280E3A162D69}"/>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BB81791D-7840-4905-B191-8C26C53566B1}" type="slidenum">
              <a:rPr lang="en-US" altLang="en-US" sz="1400"/>
              <a:pPr eaLnBrk="1" hangingPunct="1"/>
              <a:t>87</a:t>
            </a:fld>
            <a:endParaRPr lang="en-US" altLang="en-US" sz="1400"/>
          </a:p>
        </p:txBody>
      </p:sp>
      <p:sp>
        <p:nvSpPr>
          <p:cNvPr id="56323" name="Rectangle 2">
            <a:extLst>
              <a:ext uri="{FF2B5EF4-FFF2-40B4-BE49-F238E27FC236}">
                <a16:creationId xmlns="" xmlns:a16="http://schemas.microsoft.com/office/drawing/2014/main" id="{4E037E29-AD20-411D-A1A2-83BDDB3D5B2E}"/>
              </a:ext>
            </a:extLst>
          </p:cNvPr>
          <p:cNvSpPr>
            <a:spLocks noGrp="1" noChangeArrowheads="1"/>
          </p:cNvSpPr>
          <p:nvPr>
            <p:ph type="title"/>
          </p:nvPr>
        </p:nvSpPr>
        <p:spPr/>
        <p:txBody>
          <a:bodyPr/>
          <a:lstStyle/>
          <a:p>
            <a:pPr eaLnBrk="1" hangingPunct="1"/>
            <a:r>
              <a:rPr lang="en-US" altLang="en-US"/>
              <a:t>Convolution</a:t>
            </a:r>
          </a:p>
        </p:txBody>
      </p:sp>
      <p:sp>
        <p:nvSpPr>
          <p:cNvPr id="56324" name="Text Box 3">
            <a:extLst>
              <a:ext uri="{FF2B5EF4-FFF2-40B4-BE49-F238E27FC236}">
                <a16:creationId xmlns="" xmlns:a16="http://schemas.microsoft.com/office/drawing/2014/main" id="{112B75CC-047C-4AAA-90DD-6F8CF8C88EF4}"/>
              </a:ext>
            </a:extLst>
          </p:cNvPr>
          <p:cNvSpPr txBox="1">
            <a:spLocks noChangeArrowheads="1"/>
          </p:cNvSpPr>
          <p:nvPr/>
        </p:nvSpPr>
        <p:spPr bwMode="auto">
          <a:xfrm>
            <a:off x="4572000" y="3886200"/>
            <a:ext cx="3048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spcBef>
                <a:spcPct val="50000"/>
              </a:spcBef>
            </a:pPr>
            <a:r>
              <a:rPr lang="en-US" altLang="en-US" sz="2000">
                <a:cs typeface="Times New Roman" panose="02020603050405020304" pitchFamily="18" charset="0"/>
              </a:rPr>
              <a:t>½</a:t>
            </a:r>
          </a:p>
        </p:txBody>
      </p:sp>
      <p:grpSp>
        <p:nvGrpSpPr>
          <p:cNvPr id="56325" name="Group 4">
            <a:extLst>
              <a:ext uri="{FF2B5EF4-FFF2-40B4-BE49-F238E27FC236}">
                <a16:creationId xmlns="" xmlns:a16="http://schemas.microsoft.com/office/drawing/2014/main" id="{6657A834-72A7-4B67-A671-03754076DCF2}"/>
              </a:ext>
            </a:extLst>
          </p:cNvPr>
          <p:cNvGrpSpPr>
            <a:grpSpLocks/>
          </p:cNvGrpSpPr>
          <p:nvPr/>
        </p:nvGrpSpPr>
        <p:grpSpPr bwMode="auto">
          <a:xfrm>
            <a:off x="3733800" y="2286000"/>
            <a:ext cx="2362200" cy="2362200"/>
            <a:chOff x="1104" y="1296"/>
            <a:chExt cx="1488" cy="1488"/>
          </a:xfrm>
        </p:grpSpPr>
        <p:sp>
          <p:nvSpPr>
            <p:cNvPr id="56336" name="Line 5">
              <a:extLst>
                <a:ext uri="{FF2B5EF4-FFF2-40B4-BE49-F238E27FC236}">
                  <a16:creationId xmlns="" xmlns:a16="http://schemas.microsoft.com/office/drawing/2014/main" id="{38E77C3F-20F6-4F05-A55D-86C286394097}"/>
                </a:ext>
              </a:extLst>
            </p:cNvPr>
            <p:cNvSpPr>
              <a:spLocks noChangeShapeType="1"/>
            </p:cNvSpPr>
            <p:nvPr/>
          </p:nvSpPr>
          <p:spPr bwMode="auto">
            <a:xfrm>
              <a:off x="1104" y="1296"/>
              <a:ext cx="0" cy="1488"/>
            </a:xfrm>
            <a:prstGeom prst="line">
              <a:avLst/>
            </a:prstGeom>
            <a:noFill/>
            <a:ln w="12700" cap="sq">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lstStyle/>
            <a:p>
              <a:endParaRPr lang="en-US"/>
            </a:p>
          </p:txBody>
        </p:sp>
        <p:sp>
          <p:nvSpPr>
            <p:cNvPr id="56337" name="Line 6">
              <a:extLst>
                <a:ext uri="{FF2B5EF4-FFF2-40B4-BE49-F238E27FC236}">
                  <a16:creationId xmlns="" xmlns:a16="http://schemas.microsoft.com/office/drawing/2014/main" id="{F4195154-A105-4A8E-A6A4-A4B76130F2A4}"/>
                </a:ext>
              </a:extLst>
            </p:cNvPr>
            <p:cNvSpPr>
              <a:spLocks noChangeShapeType="1"/>
            </p:cNvSpPr>
            <p:nvPr/>
          </p:nvSpPr>
          <p:spPr bwMode="auto">
            <a:xfrm rot="-5400000">
              <a:off x="1848" y="2040"/>
              <a:ext cx="0" cy="1488"/>
            </a:xfrm>
            <a:prstGeom prst="line">
              <a:avLst/>
            </a:prstGeom>
            <a:noFill/>
            <a:ln w="12700" cap="sq">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lstStyle/>
            <a:p>
              <a:endParaRPr lang="en-US"/>
            </a:p>
          </p:txBody>
        </p:sp>
        <p:sp>
          <p:nvSpPr>
            <p:cNvPr id="56338" name="Line 7">
              <a:extLst>
                <a:ext uri="{FF2B5EF4-FFF2-40B4-BE49-F238E27FC236}">
                  <a16:creationId xmlns="" xmlns:a16="http://schemas.microsoft.com/office/drawing/2014/main" id="{03E2E47E-8D5D-41C4-B5B7-BEBF07EDFFDA}"/>
                </a:ext>
              </a:extLst>
            </p:cNvPr>
            <p:cNvSpPr>
              <a:spLocks noChangeShapeType="1"/>
            </p:cNvSpPr>
            <p:nvPr/>
          </p:nvSpPr>
          <p:spPr bwMode="auto">
            <a:xfrm>
              <a:off x="1104" y="1968"/>
              <a:ext cx="816" cy="0"/>
            </a:xfrm>
            <a:prstGeom prst="line">
              <a:avLst/>
            </a:prstGeom>
            <a:noFill/>
            <a:ln w="12700" cap="sq">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lstStyle/>
            <a:p>
              <a:endParaRPr lang="en-US"/>
            </a:p>
          </p:txBody>
        </p:sp>
        <p:sp>
          <p:nvSpPr>
            <p:cNvPr id="56339" name="Line 8">
              <a:extLst>
                <a:ext uri="{FF2B5EF4-FFF2-40B4-BE49-F238E27FC236}">
                  <a16:creationId xmlns="" xmlns:a16="http://schemas.microsoft.com/office/drawing/2014/main" id="{8A0537AE-B9BD-42DD-B547-9E7A1617E87D}"/>
                </a:ext>
              </a:extLst>
            </p:cNvPr>
            <p:cNvSpPr>
              <a:spLocks noChangeShapeType="1"/>
            </p:cNvSpPr>
            <p:nvPr/>
          </p:nvSpPr>
          <p:spPr bwMode="auto">
            <a:xfrm rot="-5400000">
              <a:off x="1512" y="2376"/>
              <a:ext cx="816" cy="0"/>
            </a:xfrm>
            <a:prstGeom prst="line">
              <a:avLst/>
            </a:prstGeom>
            <a:noFill/>
            <a:ln w="12700" cap="sq">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lstStyle/>
            <a:p>
              <a:endParaRPr lang="en-US"/>
            </a:p>
          </p:txBody>
        </p:sp>
      </p:grpSp>
      <p:sp>
        <p:nvSpPr>
          <p:cNvPr id="56326" name="Text Box 9">
            <a:extLst>
              <a:ext uri="{FF2B5EF4-FFF2-40B4-BE49-F238E27FC236}">
                <a16:creationId xmlns="" xmlns:a16="http://schemas.microsoft.com/office/drawing/2014/main" id="{14E16EAF-C8BC-400E-9139-1091EC5271F9}"/>
              </a:ext>
            </a:extLst>
          </p:cNvPr>
          <p:cNvSpPr txBox="1">
            <a:spLocks noChangeArrowheads="1"/>
          </p:cNvSpPr>
          <p:nvPr/>
        </p:nvSpPr>
        <p:spPr bwMode="auto">
          <a:xfrm>
            <a:off x="3657600" y="4632325"/>
            <a:ext cx="28956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spcBef>
                <a:spcPct val="50000"/>
              </a:spcBef>
            </a:pPr>
            <a:r>
              <a:rPr lang="en-US" altLang="en-US" sz="2000"/>
              <a:t>0                  1              x=2</a:t>
            </a:r>
          </a:p>
        </p:txBody>
      </p:sp>
      <p:sp>
        <p:nvSpPr>
          <p:cNvPr id="56327" name="Text Box 10">
            <a:extLst>
              <a:ext uri="{FF2B5EF4-FFF2-40B4-BE49-F238E27FC236}">
                <a16:creationId xmlns="" xmlns:a16="http://schemas.microsoft.com/office/drawing/2014/main" id="{41DAC8C3-06D4-4AA6-A463-E293E8CB5D52}"/>
              </a:ext>
            </a:extLst>
          </p:cNvPr>
          <p:cNvSpPr txBox="1">
            <a:spLocks noChangeArrowheads="1"/>
          </p:cNvSpPr>
          <p:nvPr/>
        </p:nvSpPr>
        <p:spPr bwMode="auto">
          <a:xfrm>
            <a:off x="3505200" y="3124200"/>
            <a:ext cx="3048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spcBef>
                <a:spcPct val="50000"/>
              </a:spcBef>
            </a:pPr>
            <a:r>
              <a:rPr lang="en-US" altLang="en-US" sz="2000"/>
              <a:t>1</a:t>
            </a:r>
          </a:p>
        </p:txBody>
      </p:sp>
      <p:sp>
        <p:nvSpPr>
          <p:cNvPr id="56328" name="Text Box 11">
            <a:extLst>
              <a:ext uri="{FF2B5EF4-FFF2-40B4-BE49-F238E27FC236}">
                <a16:creationId xmlns="" xmlns:a16="http://schemas.microsoft.com/office/drawing/2014/main" id="{823FCBCA-77FC-4208-844D-83DA007C9963}"/>
              </a:ext>
            </a:extLst>
          </p:cNvPr>
          <p:cNvSpPr txBox="1">
            <a:spLocks noChangeArrowheads="1"/>
          </p:cNvSpPr>
          <p:nvPr/>
        </p:nvSpPr>
        <p:spPr bwMode="auto">
          <a:xfrm>
            <a:off x="4038600" y="4876800"/>
            <a:ext cx="11430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algn="ctr" eaLnBrk="1" hangingPunct="1">
              <a:spcBef>
                <a:spcPct val="50000"/>
              </a:spcBef>
            </a:pPr>
            <a:r>
              <a:rPr lang="en-US" altLang="en-US" i="1"/>
              <a:t>At x=2</a:t>
            </a:r>
          </a:p>
        </p:txBody>
      </p:sp>
      <p:sp>
        <p:nvSpPr>
          <p:cNvPr id="56329" name="Line 12">
            <a:extLst>
              <a:ext uri="{FF2B5EF4-FFF2-40B4-BE49-F238E27FC236}">
                <a16:creationId xmlns="" xmlns:a16="http://schemas.microsoft.com/office/drawing/2014/main" id="{70814909-DEAD-4DE5-B4E3-CDBD882EDBB3}"/>
              </a:ext>
            </a:extLst>
          </p:cNvPr>
          <p:cNvSpPr>
            <a:spLocks noChangeShapeType="1"/>
          </p:cNvSpPr>
          <p:nvPr/>
        </p:nvSpPr>
        <p:spPr bwMode="auto">
          <a:xfrm flipV="1">
            <a:off x="3733800" y="2209800"/>
            <a:ext cx="0" cy="533400"/>
          </a:xfrm>
          <a:prstGeom prst="line">
            <a:avLst/>
          </a:prstGeom>
          <a:noFill/>
          <a:ln w="12700" cap="sq">
            <a:solidFill>
              <a:schemeClr val="tx1"/>
            </a:solidFill>
            <a:round/>
            <a:headEnd type="none" w="sm" len="sm"/>
            <a:tailEnd type="triangle" w="sm" len="sm"/>
          </a:ln>
          <a:extLst>
            <a:ext uri="{909E8E84-426E-40DD-AFC4-6F175D3DCCD1}">
              <a14:hiddenFill xmlns="" xmlns:a14="http://schemas.microsoft.com/office/drawing/2010/main">
                <a:noFill/>
              </a14:hiddenFill>
            </a:ext>
          </a:extLst>
        </p:spPr>
        <p:txBody>
          <a:bodyPr wrap="none"/>
          <a:lstStyle/>
          <a:p>
            <a:endParaRPr lang="en-US"/>
          </a:p>
        </p:txBody>
      </p:sp>
      <p:sp>
        <p:nvSpPr>
          <p:cNvPr id="56330" name="Line 13">
            <a:extLst>
              <a:ext uri="{FF2B5EF4-FFF2-40B4-BE49-F238E27FC236}">
                <a16:creationId xmlns="" xmlns:a16="http://schemas.microsoft.com/office/drawing/2014/main" id="{28DE8315-4652-47CF-8B47-3CA070C94D5A}"/>
              </a:ext>
            </a:extLst>
          </p:cNvPr>
          <p:cNvSpPr>
            <a:spLocks noChangeShapeType="1"/>
          </p:cNvSpPr>
          <p:nvPr/>
        </p:nvSpPr>
        <p:spPr bwMode="auto">
          <a:xfrm rot="16200000" flipH="1">
            <a:off x="6210300" y="4381500"/>
            <a:ext cx="0" cy="533400"/>
          </a:xfrm>
          <a:prstGeom prst="line">
            <a:avLst/>
          </a:prstGeom>
          <a:noFill/>
          <a:ln w="12700" cap="sq">
            <a:solidFill>
              <a:schemeClr val="tx1"/>
            </a:solidFill>
            <a:round/>
            <a:headEnd type="none" w="sm" len="sm"/>
            <a:tailEnd type="triangle" w="sm" len="sm"/>
          </a:ln>
          <a:extLst>
            <a:ext uri="{909E8E84-426E-40DD-AFC4-6F175D3DCCD1}">
              <a14:hiddenFill xmlns="" xmlns:a14="http://schemas.microsoft.com/office/drawing/2010/main">
                <a:noFill/>
              </a14:hiddenFill>
            </a:ext>
          </a:extLst>
        </p:spPr>
        <p:txBody>
          <a:bodyPr wrap="none"/>
          <a:lstStyle/>
          <a:p>
            <a:endParaRPr lang="en-US"/>
          </a:p>
        </p:txBody>
      </p:sp>
      <p:sp>
        <p:nvSpPr>
          <p:cNvPr id="56331" name="Line 14">
            <a:extLst>
              <a:ext uri="{FF2B5EF4-FFF2-40B4-BE49-F238E27FC236}">
                <a16:creationId xmlns="" xmlns:a16="http://schemas.microsoft.com/office/drawing/2014/main" id="{87A0CF15-7228-40E7-9CDE-C765AD77B58A}"/>
              </a:ext>
            </a:extLst>
          </p:cNvPr>
          <p:cNvSpPr>
            <a:spLocks noChangeShapeType="1"/>
          </p:cNvSpPr>
          <p:nvPr/>
        </p:nvSpPr>
        <p:spPr bwMode="auto">
          <a:xfrm>
            <a:off x="5029200" y="4038600"/>
            <a:ext cx="1295400" cy="0"/>
          </a:xfrm>
          <a:prstGeom prst="line">
            <a:avLst/>
          </a:prstGeom>
          <a:noFill/>
          <a:ln w="12700" cap="sq">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lstStyle/>
          <a:p>
            <a:endParaRPr lang="en-US"/>
          </a:p>
        </p:txBody>
      </p:sp>
      <p:sp>
        <p:nvSpPr>
          <p:cNvPr id="56332" name="Line 15">
            <a:extLst>
              <a:ext uri="{FF2B5EF4-FFF2-40B4-BE49-F238E27FC236}">
                <a16:creationId xmlns="" xmlns:a16="http://schemas.microsoft.com/office/drawing/2014/main" id="{6CAD5389-66FC-4C9F-84F4-A78D5EF90065}"/>
              </a:ext>
            </a:extLst>
          </p:cNvPr>
          <p:cNvSpPr>
            <a:spLocks noChangeShapeType="1"/>
          </p:cNvSpPr>
          <p:nvPr/>
        </p:nvSpPr>
        <p:spPr bwMode="auto">
          <a:xfrm rot="-5400000">
            <a:off x="2552700" y="3467100"/>
            <a:ext cx="0" cy="2362200"/>
          </a:xfrm>
          <a:prstGeom prst="line">
            <a:avLst/>
          </a:prstGeom>
          <a:noFill/>
          <a:ln w="12700" cap="sq">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lstStyle/>
          <a:p>
            <a:endParaRPr lang="en-US"/>
          </a:p>
        </p:txBody>
      </p:sp>
      <p:sp>
        <p:nvSpPr>
          <p:cNvPr id="56333" name="Line 16">
            <a:extLst>
              <a:ext uri="{FF2B5EF4-FFF2-40B4-BE49-F238E27FC236}">
                <a16:creationId xmlns="" xmlns:a16="http://schemas.microsoft.com/office/drawing/2014/main" id="{E61E245B-92B2-4089-9F82-0336AA27AF98}"/>
              </a:ext>
            </a:extLst>
          </p:cNvPr>
          <p:cNvSpPr>
            <a:spLocks noChangeShapeType="1"/>
          </p:cNvSpPr>
          <p:nvPr/>
        </p:nvSpPr>
        <p:spPr bwMode="auto">
          <a:xfrm rot="16200000" flipV="1">
            <a:off x="1485900" y="4381500"/>
            <a:ext cx="0" cy="533400"/>
          </a:xfrm>
          <a:prstGeom prst="line">
            <a:avLst/>
          </a:prstGeom>
          <a:noFill/>
          <a:ln w="12700" cap="sq">
            <a:solidFill>
              <a:schemeClr val="tx1"/>
            </a:solidFill>
            <a:round/>
            <a:headEnd type="none" w="sm" len="sm"/>
            <a:tailEnd type="triangle" w="sm" len="sm"/>
          </a:ln>
          <a:extLst>
            <a:ext uri="{909E8E84-426E-40DD-AFC4-6F175D3DCCD1}">
              <a14:hiddenFill xmlns="" xmlns:a14="http://schemas.microsoft.com/office/drawing/2010/main">
                <a:noFill/>
              </a14:hiddenFill>
            </a:ext>
          </a:extLst>
        </p:spPr>
        <p:txBody>
          <a:bodyPr wrap="none"/>
          <a:lstStyle/>
          <a:p>
            <a:endParaRPr lang="en-US"/>
          </a:p>
        </p:txBody>
      </p:sp>
      <p:sp>
        <p:nvSpPr>
          <p:cNvPr id="56334" name="Line 17">
            <a:extLst>
              <a:ext uri="{FF2B5EF4-FFF2-40B4-BE49-F238E27FC236}">
                <a16:creationId xmlns="" xmlns:a16="http://schemas.microsoft.com/office/drawing/2014/main" id="{4A8D645F-E862-4261-ADF9-E87C4870C2F3}"/>
              </a:ext>
            </a:extLst>
          </p:cNvPr>
          <p:cNvSpPr>
            <a:spLocks noChangeShapeType="1"/>
          </p:cNvSpPr>
          <p:nvPr/>
        </p:nvSpPr>
        <p:spPr bwMode="auto">
          <a:xfrm>
            <a:off x="6324600" y="4038600"/>
            <a:ext cx="0" cy="609600"/>
          </a:xfrm>
          <a:prstGeom prst="line">
            <a:avLst/>
          </a:prstGeom>
          <a:noFill/>
          <a:ln w="12700" cap="sq">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lstStyle/>
          <a:p>
            <a:endParaRPr lang="en-US"/>
          </a:p>
        </p:txBody>
      </p:sp>
      <p:sp>
        <p:nvSpPr>
          <p:cNvPr id="56335" name="Text Box 18">
            <a:extLst>
              <a:ext uri="{FF2B5EF4-FFF2-40B4-BE49-F238E27FC236}">
                <a16:creationId xmlns="" xmlns:a16="http://schemas.microsoft.com/office/drawing/2014/main" id="{30E9BF05-0584-4D39-A299-88B21589E949}"/>
              </a:ext>
            </a:extLst>
          </p:cNvPr>
          <p:cNvSpPr txBox="1">
            <a:spLocks noChangeArrowheads="1"/>
          </p:cNvSpPr>
          <p:nvPr/>
        </p:nvSpPr>
        <p:spPr bwMode="auto">
          <a:xfrm>
            <a:off x="5410200" y="1447800"/>
            <a:ext cx="25908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spcBef>
                <a:spcPct val="50000"/>
              </a:spcBef>
            </a:pPr>
            <a:r>
              <a:rPr lang="en-US" altLang="en-US" sz="2000"/>
              <a:t>Value is 0</a:t>
            </a:r>
          </a:p>
        </p:txBody>
      </p:sp>
    </p:spTree>
    <p:extLst>
      <p:ext uri="{BB962C8B-B14F-4D97-AF65-F5344CB8AC3E}">
        <p14:creationId xmlns="" xmlns:p14="http://schemas.microsoft.com/office/powerpoint/2010/main" val="84801763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5">
            <a:extLst>
              <a:ext uri="{FF2B5EF4-FFF2-40B4-BE49-F238E27FC236}">
                <a16:creationId xmlns="" xmlns:a16="http://schemas.microsoft.com/office/drawing/2014/main" id="{4B0EF6E9-C3CF-4A82-9951-7067A7E0CFA9}"/>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B23F8835-879B-408A-AE2B-1872474DA5B2}" type="slidenum">
              <a:rPr lang="en-US" altLang="en-US" sz="1400"/>
              <a:pPr eaLnBrk="1" hangingPunct="1"/>
              <a:t>88</a:t>
            </a:fld>
            <a:endParaRPr lang="en-US" altLang="en-US" sz="1400"/>
          </a:p>
        </p:txBody>
      </p:sp>
      <p:sp>
        <p:nvSpPr>
          <p:cNvPr id="57347" name="Rectangle 2">
            <a:extLst>
              <a:ext uri="{FF2B5EF4-FFF2-40B4-BE49-F238E27FC236}">
                <a16:creationId xmlns="" xmlns:a16="http://schemas.microsoft.com/office/drawing/2014/main" id="{721DBC52-CD54-4CA2-A8FF-6D5776C8DA37}"/>
              </a:ext>
            </a:extLst>
          </p:cNvPr>
          <p:cNvSpPr>
            <a:spLocks noGrp="1" noChangeArrowheads="1"/>
          </p:cNvSpPr>
          <p:nvPr>
            <p:ph type="title"/>
          </p:nvPr>
        </p:nvSpPr>
        <p:spPr/>
        <p:txBody>
          <a:bodyPr/>
          <a:lstStyle/>
          <a:p>
            <a:pPr eaLnBrk="1" hangingPunct="1"/>
            <a:r>
              <a:rPr lang="en-US" altLang="en-US"/>
              <a:t>Convolution</a:t>
            </a:r>
          </a:p>
        </p:txBody>
      </p:sp>
      <p:sp>
        <p:nvSpPr>
          <p:cNvPr id="57348" name="Text Box 3">
            <a:extLst>
              <a:ext uri="{FF2B5EF4-FFF2-40B4-BE49-F238E27FC236}">
                <a16:creationId xmlns="" xmlns:a16="http://schemas.microsoft.com/office/drawing/2014/main" id="{F918CBB1-2378-418D-B569-11D90BF1BEC5}"/>
              </a:ext>
            </a:extLst>
          </p:cNvPr>
          <p:cNvSpPr txBox="1">
            <a:spLocks noChangeArrowheads="1"/>
          </p:cNvSpPr>
          <p:nvPr/>
        </p:nvSpPr>
        <p:spPr bwMode="auto">
          <a:xfrm>
            <a:off x="2495550" y="4610100"/>
            <a:ext cx="22860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spcBef>
                <a:spcPct val="50000"/>
              </a:spcBef>
            </a:pPr>
            <a:r>
              <a:rPr lang="en-US" altLang="en-US" sz="2000"/>
              <a:t>-1	    0</a:t>
            </a:r>
          </a:p>
        </p:txBody>
      </p:sp>
      <p:sp>
        <p:nvSpPr>
          <p:cNvPr id="57349" name="Text Box 4">
            <a:extLst>
              <a:ext uri="{FF2B5EF4-FFF2-40B4-BE49-F238E27FC236}">
                <a16:creationId xmlns="" xmlns:a16="http://schemas.microsoft.com/office/drawing/2014/main" id="{00A515F4-9C0D-4BB9-9B3B-642FF0E5809D}"/>
              </a:ext>
            </a:extLst>
          </p:cNvPr>
          <p:cNvSpPr txBox="1">
            <a:spLocks noChangeArrowheads="1"/>
          </p:cNvSpPr>
          <p:nvPr/>
        </p:nvSpPr>
        <p:spPr bwMode="auto">
          <a:xfrm>
            <a:off x="4038600" y="3657600"/>
            <a:ext cx="3048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spcBef>
                <a:spcPct val="50000"/>
              </a:spcBef>
            </a:pPr>
            <a:r>
              <a:rPr lang="en-US" altLang="en-US" sz="2000">
                <a:cs typeface="Times New Roman" panose="02020603050405020304" pitchFamily="18" charset="0"/>
              </a:rPr>
              <a:t>½</a:t>
            </a:r>
          </a:p>
        </p:txBody>
      </p:sp>
      <p:grpSp>
        <p:nvGrpSpPr>
          <p:cNvPr id="57350" name="Group 5">
            <a:extLst>
              <a:ext uri="{FF2B5EF4-FFF2-40B4-BE49-F238E27FC236}">
                <a16:creationId xmlns="" xmlns:a16="http://schemas.microsoft.com/office/drawing/2014/main" id="{B9319414-1C1F-47D9-A1BF-AAE00E54A9C5}"/>
              </a:ext>
            </a:extLst>
          </p:cNvPr>
          <p:cNvGrpSpPr>
            <a:grpSpLocks/>
          </p:cNvGrpSpPr>
          <p:nvPr/>
        </p:nvGrpSpPr>
        <p:grpSpPr bwMode="auto">
          <a:xfrm>
            <a:off x="3733800" y="2286000"/>
            <a:ext cx="2362200" cy="2362200"/>
            <a:chOff x="1104" y="1296"/>
            <a:chExt cx="1488" cy="1488"/>
          </a:xfrm>
        </p:grpSpPr>
        <p:sp>
          <p:nvSpPr>
            <p:cNvPr id="57365" name="Line 6">
              <a:extLst>
                <a:ext uri="{FF2B5EF4-FFF2-40B4-BE49-F238E27FC236}">
                  <a16:creationId xmlns="" xmlns:a16="http://schemas.microsoft.com/office/drawing/2014/main" id="{25B92399-F669-4507-9019-706AB7AC11B2}"/>
                </a:ext>
              </a:extLst>
            </p:cNvPr>
            <p:cNvSpPr>
              <a:spLocks noChangeShapeType="1"/>
            </p:cNvSpPr>
            <p:nvPr/>
          </p:nvSpPr>
          <p:spPr bwMode="auto">
            <a:xfrm>
              <a:off x="1104" y="1296"/>
              <a:ext cx="0" cy="1488"/>
            </a:xfrm>
            <a:prstGeom prst="line">
              <a:avLst/>
            </a:prstGeom>
            <a:noFill/>
            <a:ln w="12700" cap="sq">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lstStyle/>
            <a:p>
              <a:endParaRPr lang="en-US"/>
            </a:p>
          </p:txBody>
        </p:sp>
        <p:sp>
          <p:nvSpPr>
            <p:cNvPr id="57366" name="Line 7">
              <a:extLst>
                <a:ext uri="{FF2B5EF4-FFF2-40B4-BE49-F238E27FC236}">
                  <a16:creationId xmlns="" xmlns:a16="http://schemas.microsoft.com/office/drawing/2014/main" id="{E60C6959-B612-4C91-AC5F-33970B6E9B88}"/>
                </a:ext>
              </a:extLst>
            </p:cNvPr>
            <p:cNvSpPr>
              <a:spLocks noChangeShapeType="1"/>
            </p:cNvSpPr>
            <p:nvPr/>
          </p:nvSpPr>
          <p:spPr bwMode="auto">
            <a:xfrm rot="-5400000">
              <a:off x="1848" y="2040"/>
              <a:ext cx="0" cy="1488"/>
            </a:xfrm>
            <a:prstGeom prst="line">
              <a:avLst/>
            </a:prstGeom>
            <a:noFill/>
            <a:ln w="12700" cap="sq">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lstStyle/>
            <a:p>
              <a:endParaRPr lang="en-US"/>
            </a:p>
          </p:txBody>
        </p:sp>
        <p:sp>
          <p:nvSpPr>
            <p:cNvPr id="57367" name="Line 8">
              <a:extLst>
                <a:ext uri="{FF2B5EF4-FFF2-40B4-BE49-F238E27FC236}">
                  <a16:creationId xmlns="" xmlns:a16="http://schemas.microsoft.com/office/drawing/2014/main" id="{7FFC23AC-9003-43D2-B05C-A5C024422AF1}"/>
                </a:ext>
              </a:extLst>
            </p:cNvPr>
            <p:cNvSpPr>
              <a:spLocks noChangeShapeType="1"/>
            </p:cNvSpPr>
            <p:nvPr/>
          </p:nvSpPr>
          <p:spPr bwMode="auto">
            <a:xfrm>
              <a:off x="1104" y="1968"/>
              <a:ext cx="816" cy="0"/>
            </a:xfrm>
            <a:prstGeom prst="line">
              <a:avLst/>
            </a:prstGeom>
            <a:noFill/>
            <a:ln w="12700" cap="sq">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lstStyle/>
            <a:p>
              <a:endParaRPr lang="en-US"/>
            </a:p>
          </p:txBody>
        </p:sp>
        <p:sp>
          <p:nvSpPr>
            <p:cNvPr id="57368" name="Line 9">
              <a:extLst>
                <a:ext uri="{FF2B5EF4-FFF2-40B4-BE49-F238E27FC236}">
                  <a16:creationId xmlns="" xmlns:a16="http://schemas.microsoft.com/office/drawing/2014/main" id="{63ED5FBF-0192-4E2C-ABD6-B7761BF19A1D}"/>
                </a:ext>
              </a:extLst>
            </p:cNvPr>
            <p:cNvSpPr>
              <a:spLocks noChangeShapeType="1"/>
            </p:cNvSpPr>
            <p:nvPr/>
          </p:nvSpPr>
          <p:spPr bwMode="auto">
            <a:xfrm rot="-5400000">
              <a:off x="1512" y="2376"/>
              <a:ext cx="816" cy="0"/>
            </a:xfrm>
            <a:prstGeom prst="line">
              <a:avLst/>
            </a:prstGeom>
            <a:noFill/>
            <a:ln w="12700" cap="sq">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lstStyle/>
            <a:p>
              <a:endParaRPr lang="en-US"/>
            </a:p>
          </p:txBody>
        </p:sp>
      </p:grpSp>
      <p:sp>
        <p:nvSpPr>
          <p:cNvPr id="57351" name="Text Box 10">
            <a:extLst>
              <a:ext uri="{FF2B5EF4-FFF2-40B4-BE49-F238E27FC236}">
                <a16:creationId xmlns="" xmlns:a16="http://schemas.microsoft.com/office/drawing/2014/main" id="{CC8F0A03-B086-44B5-A7ED-44CD175967EE}"/>
              </a:ext>
            </a:extLst>
          </p:cNvPr>
          <p:cNvSpPr txBox="1">
            <a:spLocks noChangeArrowheads="1"/>
          </p:cNvSpPr>
          <p:nvPr/>
        </p:nvSpPr>
        <p:spPr bwMode="auto">
          <a:xfrm>
            <a:off x="3657600" y="4610100"/>
            <a:ext cx="22860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spcBef>
                <a:spcPct val="50000"/>
              </a:spcBef>
            </a:pPr>
            <a:r>
              <a:rPr lang="en-US" altLang="en-US" sz="2000"/>
              <a:t>0                 1       x</a:t>
            </a:r>
          </a:p>
        </p:txBody>
      </p:sp>
      <p:sp>
        <p:nvSpPr>
          <p:cNvPr id="57352" name="Text Box 11">
            <a:extLst>
              <a:ext uri="{FF2B5EF4-FFF2-40B4-BE49-F238E27FC236}">
                <a16:creationId xmlns="" xmlns:a16="http://schemas.microsoft.com/office/drawing/2014/main" id="{87FCC530-29F9-4880-BB76-670857CFA565}"/>
              </a:ext>
            </a:extLst>
          </p:cNvPr>
          <p:cNvSpPr txBox="1">
            <a:spLocks noChangeArrowheads="1"/>
          </p:cNvSpPr>
          <p:nvPr/>
        </p:nvSpPr>
        <p:spPr bwMode="auto">
          <a:xfrm>
            <a:off x="3505200" y="3124200"/>
            <a:ext cx="3048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spcBef>
                <a:spcPct val="50000"/>
              </a:spcBef>
            </a:pPr>
            <a:r>
              <a:rPr lang="en-US" altLang="en-US" sz="2000"/>
              <a:t>1</a:t>
            </a:r>
          </a:p>
        </p:txBody>
      </p:sp>
      <p:sp>
        <p:nvSpPr>
          <p:cNvPr id="57353" name="Text Box 12">
            <a:extLst>
              <a:ext uri="{FF2B5EF4-FFF2-40B4-BE49-F238E27FC236}">
                <a16:creationId xmlns="" xmlns:a16="http://schemas.microsoft.com/office/drawing/2014/main" id="{6DBE135F-ADE2-4731-9B61-B52F3C78DD31}"/>
              </a:ext>
            </a:extLst>
          </p:cNvPr>
          <p:cNvSpPr txBox="1">
            <a:spLocks noChangeArrowheads="1"/>
          </p:cNvSpPr>
          <p:nvPr/>
        </p:nvSpPr>
        <p:spPr bwMode="auto">
          <a:xfrm>
            <a:off x="4038600" y="4876800"/>
            <a:ext cx="1143000" cy="822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algn="ctr" eaLnBrk="1" hangingPunct="1">
              <a:spcBef>
                <a:spcPct val="50000"/>
              </a:spcBef>
            </a:pPr>
            <a:r>
              <a:rPr lang="en-US" altLang="en-US" i="1"/>
              <a:t>At 1</a:t>
            </a:r>
            <a:r>
              <a:rPr lang="en-US" altLang="en-US" i="1">
                <a:cs typeface="Times New Roman" panose="02020603050405020304" pitchFamily="18" charset="0"/>
              </a:rPr>
              <a:t>≤x≤2</a:t>
            </a:r>
          </a:p>
        </p:txBody>
      </p:sp>
      <p:sp>
        <p:nvSpPr>
          <p:cNvPr id="57354" name="Line 13">
            <a:extLst>
              <a:ext uri="{FF2B5EF4-FFF2-40B4-BE49-F238E27FC236}">
                <a16:creationId xmlns="" xmlns:a16="http://schemas.microsoft.com/office/drawing/2014/main" id="{DE8F63D7-A30C-447F-8069-6A91BF73B5B4}"/>
              </a:ext>
            </a:extLst>
          </p:cNvPr>
          <p:cNvSpPr>
            <a:spLocks noChangeShapeType="1"/>
          </p:cNvSpPr>
          <p:nvPr/>
        </p:nvSpPr>
        <p:spPr bwMode="auto">
          <a:xfrm flipV="1">
            <a:off x="3733800" y="2209800"/>
            <a:ext cx="0" cy="533400"/>
          </a:xfrm>
          <a:prstGeom prst="line">
            <a:avLst/>
          </a:prstGeom>
          <a:noFill/>
          <a:ln w="12700" cap="sq">
            <a:solidFill>
              <a:schemeClr val="tx1"/>
            </a:solidFill>
            <a:round/>
            <a:headEnd type="none" w="sm" len="sm"/>
            <a:tailEnd type="triangle" w="sm" len="sm"/>
          </a:ln>
          <a:extLst>
            <a:ext uri="{909E8E84-426E-40DD-AFC4-6F175D3DCCD1}">
              <a14:hiddenFill xmlns="" xmlns:a14="http://schemas.microsoft.com/office/drawing/2010/main">
                <a:noFill/>
              </a14:hiddenFill>
            </a:ext>
          </a:extLst>
        </p:spPr>
        <p:txBody>
          <a:bodyPr wrap="none"/>
          <a:lstStyle/>
          <a:p>
            <a:endParaRPr lang="en-US"/>
          </a:p>
        </p:txBody>
      </p:sp>
      <p:sp>
        <p:nvSpPr>
          <p:cNvPr id="57355" name="Line 14">
            <a:extLst>
              <a:ext uri="{FF2B5EF4-FFF2-40B4-BE49-F238E27FC236}">
                <a16:creationId xmlns="" xmlns:a16="http://schemas.microsoft.com/office/drawing/2014/main" id="{1CCD852E-FF2B-4B57-ADEC-3C544B002B7E}"/>
              </a:ext>
            </a:extLst>
          </p:cNvPr>
          <p:cNvSpPr>
            <a:spLocks noChangeShapeType="1"/>
          </p:cNvSpPr>
          <p:nvPr/>
        </p:nvSpPr>
        <p:spPr bwMode="auto">
          <a:xfrm rot="16200000" flipH="1">
            <a:off x="6210300" y="4381500"/>
            <a:ext cx="0" cy="533400"/>
          </a:xfrm>
          <a:prstGeom prst="line">
            <a:avLst/>
          </a:prstGeom>
          <a:noFill/>
          <a:ln w="12700" cap="sq">
            <a:solidFill>
              <a:schemeClr val="tx1"/>
            </a:solidFill>
            <a:round/>
            <a:headEnd type="none" w="sm" len="sm"/>
            <a:tailEnd type="triangle" w="sm" len="sm"/>
          </a:ln>
          <a:extLst>
            <a:ext uri="{909E8E84-426E-40DD-AFC4-6F175D3DCCD1}">
              <a14:hiddenFill xmlns="" xmlns:a14="http://schemas.microsoft.com/office/drawing/2010/main">
                <a:noFill/>
              </a14:hiddenFill>
            </a:ext>
          </a:extLst>
        </p:spPr>
        <p:txBody>
          <a:bodyPr wrap="none"/>
          <a:lstStyle/>
          <a:p>
            <a:endParaRPr lang="en-US"/>
          </a:p>
        </p:txBody>
      </p:sp>
      <p:sp>
        <p:nvSpPr>
          <p:cNvPr id="57356" name="Line 15">
            <a:extLst>
              <a:ext uri="{FF2B5EF4-FFF2-40B4-BE49-F238E27FC236}">
                <a16:creationId xmlns="" xmlns:a16="http://schemas.microsoft.com/office/drawing/2014/main" id="{BACA76B7-0679-4158-A247-8C1CF31B830D}"/>
              </a:ext>
            </a:extLst>
          </p:cNvPr>
          <p:cNvSpPr>
            <a:spLocks noChangeShapeType="1"/>
          </p:cNvSpPr>
          <p:nvPr/>
        </p:nvSpPr>
        <p:spPr bwMode="auto">
          <a:xfrm>
            <a:off x="4267200" y="4038600"/>
            <a:ext cx="0" cy="609600"/>
          </a:xfrm>
          <a:prstGeom prst="line">
            <a:avLst/>
          </a:prstGeom>
          <a:noFill/>
          <a:ln w="12700" cap="sq">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lstStyle/>
          <a:p>
            <a:endParaRPr lang="en-US"/>
          </a:p>
        </p:txBody>
      </p:sp>
      <p:sp>
        <p:nvSpPr>
          <p:cNvPr id="57357" name="Line 16">
            <a:extLst>
              <a:ext uri="{FF2B5EF4-FFF2-40B4-BE49-F238E27FC236}">
                <a16:creationId xmlns="" xmlns:a16="http://schemas.microsoft.com/office/drawing/2014/main" id="{D7C871AF-BF39-4C66-A4F6-BA20EBA806C6}"/>
              </a:ext>
            </a:extLst>
          </p:cNvPr>
          <p:cNvSpPr>
            <a:spLocks noChangeShapeType="1"/>
          </p:cNvSpPr>
          <p:nvPr/>
        </p:nvSpPr>
        <p:spPr bwMode="auto">
          <a:xfrm>
            <a:off x="4267200" y="4038600"/>
            <a:ext cx="1295400" cy="0"/>
          </a:xfrm>
          <a:prstGeom prst="line">
            <a:avLst/>
          </a:prstGeom>
          <a:noFill/>
          <a:ln w="12700" cap="sq">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lstStyle/>
          <a:p>
            <a:endParaRPr lang="en-US"/>
          </a:p>
        </p:txBody>
      </p:sp>
      <p:sp>
        <p:nvSpPr>
          <p:cNvPr id="57358" name="Line 17">
            <a:extLst>
              <a:ext uri="{FF2B5EF4-FFF2-40B4-BE49-F238E27FC236}">
                <a16:creationId xmlns="" xmlns:a16="http://schemas.microsoft.com/office/drawing/2014/main" id="{E7C4CC9D-19B7-4450-BDA4-8CB8655B783E}"/>
              </a:ext>
            </a:extLst>
          </p:cNvPr>
          <p:cNvSpPr>
            <a:spLocks noChangeShapeType="1"/>
          </p:cNvSpPr>
          <p:nvPr/>
        </p:nvSpPr>
        <p:spPr bwMode="auto">
          <a:xfrm rot="-5400000">
            <a:off x="2552700" y="3467100"/>
            <a:ext cx="0" cy="2362200"/>
          </a:xfrm>
          <a:prstGeom prst="line">
            <a:avLst/>
          </a:prstGeom>
          <a:noFill/>
          <a:ln w="12700" cap="sq">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lstStyle/>
          <a:p>
            <a:endParaRPr lang="en-US"/>
          </a:p>
        </p:txBody>
      </p:sp>
      <p:sp>
        <p:nvSpPr>
          <p:cNvPr id="57359" name="Line 18">
            <a:extLst>
              <a:ext uri="{FF2B5EF4-FFF2-40B4-BE49-F238E27FC236}">
                <a16:creationId xmlns="" xmlns:a16="http://schemas.microsoft.com/office/drawing/2014/main" id="{9D46630C-6800-49EC-8496-C7E0FDCBCCD3}"/>
              </a:ext>
            </a:extLst>
          </p:cNvPr>
          <p:cNvSpPr>
            <a:spLocks noChangeShapeType="1"/>
          </p:cNvSpPr>
          <p:nvPr/>
        </p:nvSpPr>
        <p:spPr bwMode="auto">
          <a:xfrm rot="16200000" flipV="1">
            <a:off x="1485900" y="4381500"/>
            <a:ext cx="0" cy="533400"/>
          </a:xfrm>
          <a:prstGeom prst="line">
            <a:avLst/>
          </a:prstGeom>
          <a:noFill/>
          <a:ln w="12700" cap="sq">
            <a:solidFill>
              <a:schemeClr val="tx1"/>
            </a:solidFill>
            <a:round/>
            <a:headEnd type="none" w="sm" len="sm"/>
            <a:tailEnd type="triangle" w="sm" len="sm"/>
          </a:ln>
          <a:extLst>
            <a:ext uri="{909E8E84-426E-40DD-AFC4-6F175D3DCCD1}">
              <a14:hiddenFill xmlns="" xmlns:a14="http://schemas.microsoft.com/office/drawing/2010/main">
                <a:noFill/>
              </a14:hiddenFill>
            </a:ext>
          </a:extLst>
        </p:spPr>
        <p:txBody>
          <a:bodyPr wrap="none"/>
          <a:lstStyle/>
          <a:p>
            <a:endParaRPr lang="en-US"/>
          </a:p>
        </p:txBody>
      </p:sp>
      <p:sp>
        <p:nvSpPr>
          <p:cNvPr id="57360" name="Line 19">
            <a:extLst>
              <a:ext uri="{FF2B5EF4-FFF2-40B4-BE49-F238E27FC236}">
                <a16:creationId xmlns="" xmlns:a16="http://schemas.microsoft.com/office/drawing/2014/main" id="{2C2A95CA-3ACD-47C9-8354-1822AEE8D119}"/>
              </a:ext>
            </a:extLst>
          </p:cNvPr>
          <p:cNvSpPr>
            <a:spLocks noChangeShapeType="1"/>
          </p:cNvSpPr>
          <p:nvPr/>
        </p:nvSpPr>
        <p:spPr bwMode="auto">
          <a:xfrm>
            <a:off x="5562600" y="4038600"/>
            <a:ext cx="0" cy="609600"/>
          </a:xfrm>
          <a:prstGeom prst="line">
            <a:avLst/>
          </a:prstGeom>
          <a:noFill/>
          <a:ln w="12700" cap="sq">
            <a:solidFill>
              <a:schemeClr val="tx1"/>
            </a:solidFill>
            <a:round/>
            <a:headEnd type="none" w="sm" len="sm"/>
            <a:tailEnd type="none" w="sm" len="sm"/>
          </a:ln>
          <a:extLst>
            <a:ext uri="{909E8E84-426E-40DD-AFC4-6F175D3DCCD1}">
              <a14:hiddenFill xmlns="" xmlns:a14="http://schemas.microsoft.com/office/drawing/2010/main">
                <a:noFill/>
              </a14:hiddenFill>
            </a:ext>
          </a:extLst>
        </p:spPr>
        <p:txBody>
          <a:bodyPr wrap="none"/>
          <a:lstStyle/>
          <a:p>
            <a:endParaRPr lang="en-US"/>
          </a:p>
        </p:txBody>
      </p:sp>
      <p:sp>
        <p:nvSpPr>
          <p:cNvPr id="57361" name="Text Box 20">
            <a:extLst>
              <a:ext uri="{FF2B5EF4-FFF2-40B4-BE49-F238E27FC236}">
                <a16:creationId xmlns="" xmlns:a16="http://schemas.microsoft.com/office/drawing/2014/main" id="{428508C5-944D-49A3-B97F-03714D52A355}"/>
              </a:ext>
            </a:extLst>
          </p:cNvPr>
          <p:cNvSpPr txBox="1">
            <a:spLocks noChangeArrowheads="1"/>
          </p:cNvSpPr>
          <p:nvPr/>
        </p:nvSpPr>
        <p:spPr bwMode="auto">
          <a:xfrm>
            <a:off x="6157913" y="1447800"/>
            <a:ext cx="25908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spcBef>
                <a:spcPct val="50000"/>
              </a:spcBef>
            </a:pPr>
            <a:r>
              <a:rPr lang="en-US" altLang="en-US" sz="2000"/>
              <a:t>Value is  1- x/2</a:t>
            </a:r>
          </a:p>
        </p:txBody>
      </p:sp>
      <p:sp>
        <p:nvSpPr>
          <p:cNvPr id="57362" name="Line 21">
            <a:extLst>
              <a:ext uri="{FF2B5EF4-FFF2-40B4-BE49-F238E27FC236}">
                <a16:creationId xmlns="" xmlns:a16="http://schemas.microsoft.com/office/drawing/2014/main" id="{FD218A6A-7672-4A8A-96A7-4604315C61C4}"/>
              </a:ext>
            </a:extLst>
          </p:cNvPr>
          <p:cNvSpPr>
            <a:spLocks noChangeShapeType="1"/>
          </p:cNvSpPr>
          <p:nvPr/>
        </p:nvSpPr>
        <p:spPr bwMode="auto">
          <a:xfrm>
            <a:off x="4267200" y="4267200"/>
            <a:ext cx="762000" cy="0"/>
          </a:xfrm>
          <a:prstGeom prst="line">
            <a:avLst/>
          </a:prstGeom>
          <a:noFill/>
          <a:ln w="12700" cap="sq">
            <a:solidFill>
              <a:schemeClr val="hlink"/>
            </a:solidFill>
            <a:round/>
            <a:headEnd type="none" w="sm" len="sm"/>
            <a:tailEnd type="none" w="sm" len="sm"/>
          </a:ln>
          <a:extLst>
            <a:ext uri="{909E8E84-426E-40DD-AFC4-6F175D3DCCD1}">
              <a14:hiddenFill xmlns="" xmlns:a14="http://schemas.microsoft.com/office/drawing/2010/main">
                <a:noFill/>
              </a14:hiddenFill>
            </a:ext>
          </a:extLst>
        </p:spPr>
        <p:txBody>
          <a:bodyPr wrap="none"/>
          <a:lstStyle/>
          <a:p>
            <a:endParaRPr lang="en-US"/>
          </a:p>
        </p:txBody>
      </p:sp>
      <p:sp>
        <p:nvSpPr>
          <p:cNvPr id="57363" name="Line 22">
            <a:extLst>
              <a:ext uri="{FF2B5EF4-FFF2-40B4-BE49-F238E27FC236}">
                <a16:creationId xmlns="" xmlns:a16="http://schemas.microsoft.com/office/drawing/2014/main" id="{2357FA53-E684-4467-9414-DE5749D455B4}"/>
              </a:ext>
            </a:extLst>
          </p:cNvPr>
          <p:cNvSpPr>
            <a:spLocks noChangeShapeType="1"/>
          </p:cNvSpPr>
          <p:nvPr/>
        </p:nvSpPr>
        <p:spPr bwMode="auto">
          <a:xfrm>
            <a:off x="4800600" y="6096000"/>
            <a:ext cx="762000" cy="0"/>
          </a:xfrm>
          <a:prstGeom prst="line">
            <a:avLst/>
          </a:prstGeom>
          <a:noFill/>
          <a:ln w="12700" cap="sq">
            <a:solidFill>
              <a:schemeClr val="hlink"/>
            </a:solidFill>
            <a:round/>
            <a:headEnd type="none" w="sm" len="sm"/>
            <a:tailEnd type="none" w="sm" len="sm"/>
          </a:ln>
          <a:extLst>
            <a:ext uri="{909E8E84-426E-40DD-AFC4-6F175D3DCCD1}">
              <a14:hiddenFill xmlns="" xmlns:a14="http://schemas.microsoft.com/office/drawing/2010/main">
                <a:noFill/>
              </a14:hiddenFill>
            </a:ext>
          </a:extLst>
        </p:spPr>
        <p:txBody>
          <a:bodyPr wrap="none"/>
          <a:lstStyle/>
          <a:p>
            <a:endParaRPr lang="en-US"/>
          </a:p>
        </p:txBody>
      </p:sp>
      <p:sp>
        <p:nvSpPr>
          <p:cNvPr id="57364" name="Text Box 23">
            <a:extLst>
              <a:ext uri="{FF2B5EF4-FFF2-40B4-BE49-F238E27FC236}">
                <a16:creationId xmlns="" xmlns:a16="http://schemas.microsoft.com/office/drawing/2014/main" id="{8B550187-C811-40B6-A053-7DD28A9B2716}"/>
              </a:ext>
            </a:extLst>
          </p:cNvPr>
          <p:cNvSpPr txBox="1">
            <a:spLocks noChangeArrowheads="1"/>
          </p:cNvSpPr>
          <p:nvPr/>
        </p:nvSpPr>
        <p:spPr bwMode="auto">
          <a:xfrm>
            <a:off x="5638800" y="5867400"/>
            <a:ext cx="23622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spcBef>
                <a:spcPct val="50000"/>
              </a:spcBef>
            </a:pPr>
            <a:r>
              <a:rPr lang="en-US" altLang="en-US" sz="2000"/>
              <a:t>Length is </a:t>
            </a:r>
            <a:r>
              <a:rPr lang="en-US" altLang="en-US" sz="2000">
                <a:solidFill>
                  <a:srgbClr val="FF6600"/>
                </a:solidFill>
              </a:rPr>
              <a:t>1-(x-1)</a:t>
            </a:r>
          </a:p>
        </p:txBody>
      </p:sp>
    </p:spTree>
    <p:extLst>
      <p:ext uri="{BB962C8B-B14F-4D97-AF65-F5344CB8AC3E}">
        <p14:creationId xmlns="" xmlns:p14="http://schemas.microsoft.com/office/powerpoint/2010/main" val="298533327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5">
            <a:extLst>
              <a:ext uri="{FF2B5EF4-FFF2-40B4-BE49-F238E27FC236}">
                <a16:creationId xmlns="" xmlns:a16="http://schemas.microsoft.com/office/drawing/2014/main" id="{E2A6B06C-7AA3-485F-8962-EE5CB148057B}"/>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197FBD96-718F-46FF-8C6F-7A6A8E843EF4}" type="slidenum">
              <a:rPr lang="en-US" altLang="en-US" sz="1400"/>
              <a:pPr eaLnBrk="1" hangingPunct="1"/>
              <a:t>89</a:t>
            </a:fld>
            <a:endParaRPr lang="en-US" altLang="en-US" sz="1400"/>
          </a:p>
        </p:txBody>
      </p:sp>
      <p:sp>
        <p:nvSpPr>
          <p:cNvPr id="58371" name="Rectangle 2">
            <a:extLst>
              <a:ext uri="{FF2B5EF4-FFF2-40B4-BE49-F238E27FC236}">
                <a16:creationId xmlns="" xmlns:a16="http://schemas.microsoft.com/office/drawing/2014/main" id="{18FA234B-6AB1-4838-8913-C1D63C842EAF}"/>
              </a:ext>
            </a:extLst>
          </p:cNvPr>
          <p:cNvSpPr>
            <a:spLocks noGrp="1" noChangeArrowheads="1"/>
          </p:cNvSpPr>
          <p:nvPr>
            <p:ph type="title"/>
          </p:nvPr>
        </p:nvSpPr>
        <p:spPr/>
        <p:txBody>
          <a:bodyPr/>
          <a:lstStyle/>
          <a:p>
            <a:pPr eaLnBrk="1" hangingPunct="1"/>
            <a:r>
              <a:rPr lang="en-US" altLang="en-US"/>
              <a:t>Convolution Theorem</a:t>
            </a:r>
          </a:p>
        </p:txBody>
      </p:sp>
      <p:sp>
        <p:nvSpPr>
          <p:cNvPr id="58372" name="Rectangle 3">
            <a:extLst>
              <a:ext uri="{FF2B5EF4-FFF2-40B4-BE49-F238E27FC236}">
                <a16:creationId xmlns="" xmlns:a16="http://schemas.microsoft.com/office/drawing/2014/main" id="{88C0BDC4-D4A3-4B2D-A934-64795A629A0F}"/>
              </a:ext>
            </a:extLst>
          </p:cNvPr>
          <p:cNvSpPr>
            <a:spLocks noGrp="1" noChangeArrowheads="1"/>
          </p:cNvSpPr>
          <p:nvPr>
            <p:ph type="body" idx="1"/>
          </p:nvPr>
        </p:nvSpPr>
        <p:spPr/>
        <p:txBody>
          <a:bodyPr/>
          <a:lstStyle/>
          <a:p>
            <a:pPr eaLnBrk="1" hangingPunct="1"/>
            <a:r>
              <a:rPr lang="en-US" altLang="en-US" dirty="0"/>
              <a:t>f(x)  </a:t>
            </a:r>
            <a:r>
              <a:rPr lang="en-US" altLang="en-US" dirty="0">
                <a:cs typeface="Times New Roman" panose="02020603050405020304" pitchFamily="18" charset="0"/>
              </a:rPr>
              <a:t>→  F(u)</a:t>
            </a:r>
          </a:p>
          <a:p>
            <a:pPr eaLnBrk="1" hangingPunct="1"/>
            <a:r>
              <a:rPr lang="en-US" altLang="en-US" dirty="0">
                <a:cs typeface="Times New Roman" panose="02020603050405020304" pitchFamily="18" charset="0"/>
              </a:rPr>
              <a:t>g(x) →  G(u)</a:t>
            </a:r>
          </a:p>
          <a:p>
            <a:pPr eaLnBrk="1" hangingPunct="1"/>
            <a:endParaRPr lang="en-US" altLang="en-US" dirty="0">
              <a:cs typeface="Times New Roman" panose="02020603050405020304" pitchFamily="18" charset="0"/>
            </a:endParaRPr>
          </a:p>
          <a:p>
            <a:pPr eaLnBrk="1" hangingPunct="1"/>
            <a:r>
              <a:rPr lang="en-US" altLang="en-US" dirty="0">
                <a:cs typeface="Times New Roman" panose="02020603050405020304" pitchFamily="18" charset="0"/>
              </a:rPr>
              <a:t>f(x) * g(x)  ↔ F(u) G(u) and </a:t>
            </a:r>
          </a:p>
          <a:p>
            <a:pPr eaLnBrk="1" hangingPunct="1">
              <a:buFontTx/>
              <a:buNone/>
            </a:pPr>
            <a:r>
              <a:rPr lang="en-US" altLang="en-US" dirty="0">
                <a:cs typeface="Times New Roman" panose="02020603050405020304" pitchFamily="18" charset="0"/>
              </a:rPr>
              <a:t>    f(x) g(x) ↔ F(u) * G(u)</a:t>
            </a:r>
          </a:p>
        </p:txBody>
      </p:sp>
    </p:spTree>
    <p:extLst>
      <p:ext uri="{BB962C8B-B14F-4D97-AF65-F5344CB8AC3E}">
        <p14:creationId xmlns="" xmlns:p14="http://schemas.microsoft.com/office/powerpoint/2010/main" val="38839907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nSpc>
                <a:spcPct val="100000"/>
              </a:lnSpc>
            </a:pPr>
            <a:fld id="{1B56F33A-D2BC-4F4B-8193-BDD6148E4E12}" type="datetime1">
              <a:rPr lang="en-US" sz="1400" b="0" strike="noStrike" spc="-1" smtClean="0">
                <a:solidFill>
                  <a:srgbClr val="000000"/>
                </a:solidFill>
                <a:uFill>
                  <a:solidFill>
                    <a:srgbClr val="FFFFFF"/>
                  </a:solidFill>
                </a:uFill>
                <a:latin typeface="Times New Roman"/>
              </a:rPr>
              <a:pPr>
                <a:lnSpc>
                  <a:spcPct val="100000"/>
                </a:lnSpc>
              </a:pPr>
              <a:t>10/16/2023</a:t>
            </a:fld>
            <a:endParaRPr lang="en-IN" sz="1400" b="0" strike="noStrike" spc="-1">
              <a:solidFill>
                <a:srgbClr val="000000"/>
              </a:solidFill>
              <a:uFill>
                <a:solidFill>
                  <a:srgbClr val="FFFFFF"/>
                </a:solidFill>
              </a:uFill>
              <a:latin typeface="Times New Roman"/>
            </a:endParaRPr>
          </a:p>
        </p:txBody>
      </p:sp>
      <p:sp>
        <p:nvSpPr>
          <p:cNvPr id="3" name="Slide Number Placeholder 2"/>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9</a:t>
            </a:fld>
            <a:endParaRPr lang="en-IN" sz="1400" b="0" strike="noStrike" spc="-1">
              <a:solidFill>
                <a:srgbClr val="000000"/>
              </a:solidFill>
              <a:uFill>
                <a:solidFill>
                  <a:srgbClr val="FFFFFF"/>
                </a:solidFill>
              </a:uFill>
              <a:latin typeface="Times New Roman"/>
            </a:endParaRPr>
          </a:p>
        </p:txBody>
      </p:sp>
      <p:graphicFrame>
        <p:nvGraphicFramePr>
          <p:cNvPr id="731138" name="Object 2"/>
          <p:cNvGraphicFramePr>
            <a:graphicFrameLocks noChangeAspect="1"/>
          </p:cNvGraphicFramePr>
          <p:nvPr/>
        </p:nvGraphicFramePr>
        <p:xfrm>
          <a:off x="1071538" y="428604"/>
          <a:ext cx="6554787" cy="1377950"/>
        </p:xfrm>
        <a:graphic>
          <a:graphicData uri="http://schemas.openxmlformats.org/presentationml/2006/ole">
            <p:oleObj spid="_x0000_s731138" name="Equation" r:id="rId3" imgW="2234880" imgH="469800" progId="Equation.3">
              <p:embed/>
            </p:oleObj>
          </a:graphicData>
        </a:graphic>
      </p:graphicFrame>
      <p:pic>
        <p:nvPicPr>
          <p:cNvPr id="731140" name="Picture 4" descr="enter image description here"/>
          <p:cNvPicPr>
            <a:picLocks noChangeAspect="1" noChangeArrowheads="1"/>
          </p:cNvPicPr>
          <p:nvPr/>
        </p:nvPicPr>
        <p:blipFill>
          <a:blip r:embed="rId4"/>
          <a:srcRect/>
          <a:stretch>
            <a:fillRect/>
          </a:stretch>
        </p:blipFill>
        <p:spPr bwMode="auto">
          <a:xfrm>
            <a:off x="571472" y="1571612"/>
            <a:ext cx="4429156" cy="3835893"/>
          </a:xfrm>
          <a:prstGeom prst="rect">
            <a:avLst/>
          </a:prstGeom>
          <a:noFill/>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6">
            <a:extLst>
              <a:ext uri="{FF2B5EF4-FFF2-40B4-BE49-F238E27FC236}">
                <a16:creationId xmlns="" xmlns:a16="http://schemas.microsoft.com/office/drawing/2014/main" id="{F02469B5-C850-42D1-9704-97CE241D71F0}"/>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EFD19207-F5F8-4D40-AE79-077FD1D670F1}" type="slidenum">
              <a:rPr lang="en-US" altLang="en-US" sz="1400"/>
              <a:pPr eaLnBrk="1" hangingPunct="1"/>
              <a:t>90</a:t>
            </a:fld>
            <a:endParaRPr lang="en-US" altLang="en-US" sz="1400"/>
          </a:p>
        </p:txBody>
      </p:sp>
      <p:sp>
        <p:nvSpPr>
          <p:cNvPr id="59395" name="Rectangle 2">
            <a:extLst>
              <a:ext uri="{FF2B5EF4-FFF2-40B4-BE49-F238E27FC236}">
                <a16:creationId xmlns="" xmlns:a16="http://schemas.microsoft.com/office/drawing/2014/main" id="{C34EA0F0-3B89-47BD-9B57-EE962850FAA4}"/>
              </a:ext>
            </a:extLst>
          </p:cNvPr>
          <p:cNvSpPr>
            <a:spLocks noGrp="1" noChangeArrowheads="1"/>
          </p:cNvSpPr>
          <p:nvPr>
            <p:ph type="title"/>
          </p:nvPr>
        </p:nvSpPr>
        <p:spPr/>
        <p:txBody>
          <a:bodyPr/>
          <a:lstStyle/>
          <a:p>
            <a:pPr eaLnBrk="1" hangingPunct="1"/>
            <a:r>
              <a:rPr lang="en-US" altLang="en-US"/>
              <a:t>2-D convolution</a:t>
            </a:r>
          </a:p>
        </p:txBody>
      </p:sp>
      <p:sp>
        <p:nvSpPr>
          <p:cNvPr id="59396" name="Rectangle 3">
            <a:extLst>
              <a:ext uri="{FF2B5EF4-FFF2-40B4-BE49-F238E27FC236}">
                <a16:creationId xmlns="" xmlns:a16="http://schemas.microsoft.com/office/drawing/2014/main" id="{4259D689-5058-4123-86D6-728194A4E86F}"/>
              </a:ext>
            </a:extLst>
          </p:cNvPr>
          <p:cNvSpPr>
            <a:spLocks noGrp="1" noChangeArrowheads="1"/>
          </p:cNvSpPr>
          <p:nvPr>
            <p:ph type="body" sz="half" idx="1"/>
          </p:nvPr>
        </p:nvSpPr>
        <p:spPr>
          <a:xfrm>
            <a:off x="685800" y="1981200"/>
            <a:ext cx="7620000" cy="4114800"/>
          </a:xfrm>
        </p:spPr>
        <p:txBody>
          <a:bodyPr/>
          <a:lstStyle/>
          <a:p>
            <a:pPr eaLnBrk="1" hangingPunct="1"/>
            <a:r>
              <a:rPr lang="en-US" altLang="en-US" sz="2800"/>
              <a:t>f(x,y) * g(x,y) = </a:t>
            </a:r>
          </a:p>
          <a:p>
            <a:pPr eaLnBrk="1" hangingPunct="1"/>
            <a:endParaRPr lang="en-US" altLang="en-US" sz="2800"/>
          </a:p>
          <a:p>
            <a:pPr eaLnBrk="1" hangingPunct="1"/>
            <a:endParaRPr lang="en-US" altLang="en-US" sz="2800"/>
          </a:p>
          <a:p>
            <a:pPr eaLnBrk="1" hangingPunct="1"/>
            <a:endParaRPr lang="en-US" altLang="en-US" sz="2800"/>
          </a:p>
          <a:p>
            <a:pPr eaLnBrk="1" hangingPunct="1"/>
            <a:r>
              <a:rPr lang="en-US" altLang="en-US" sz="2800"/>
              <a:t>Convolution theorem</a:t>
            </a:r>
          </a:p>
          <a:p>
            <a:pPr eaLnBrk="1" hangingPunct="1">
              <a:buFontTx/>
              <a:buNone/>
            </a:pPr>
            <a:r>
              <a:rPr lang="en-US" altLang="en-US" sz="2800"/>
              <a:t>     f(x,y) * g(x,y) </a:t>
            </a:r>
            <a:r>
              <a:rPr lang="en-US" altLang="en-US" sz="2800">
                <a:cs typeface="Times New Roman" panose="02020603050405020304" pitchFamily="18" charset="0"/>
              </a:rPr>
              <a:t>↔ F(u,v) G(u,v)</a:t>
            </a:r>
          </a:p>
          <a:p>
            <a:pPr eaLnBrk="1" hangingPunct="1">
              <a:buFontTx/>
              <a:buNone/>
            </a:pPr>
            <a:r>
              <a:rPr lang="en-US" altLang="en-US" sz="2800">
                <a:cs typeface="Times New Roman" panose="02020603050405020304" pitchFamily="18" charset="0"/>
              </a:rPr>
              <a:t>     f(x,y) g(x,y) ↔ F(u,v) *  G(u,v)</a:t>
            </a:r>
            <a:endParaRPr lang="en-US" altLang="en-US" sz="2800"/>
          </a:p>
        </p:txBody>
      </p:sp>
      <p:graphicFrame>
        <p:nvGraphicFramePr>
          <p:cNvPr id="59397" name="Object 1024">
            <a:extLst>
              <a:ext uri="{FF2B5EF4-FFF2-40B4-BE49-F238E27FC236}">
                <a16:creationId xmlns="" xmlns:a16="http://schemas.microsoft.com/office/drawing/2014/main" id="{6C160A6D-37C8-4744-B80D-40EFE037CFAA}"/>
              </a:ext>
            </a:extLst>
          </p:cNvPr>
          <p:cNvGraphicFramePr>
            <a:graphicFrameLocks noGrp="1" noChangeAspect="1"/>
          </p:cNvGraphicFramePr>
          <p:nvPr>
            <p:ph sz="half" idx="2"/>
          </p:nvPr>
        </p:nvGraphicFramePr>
        <p:xfrm>
          <a:off x="1219200" y="2678113"/>
          <a:ext cx="7086600" cy="1038225"/>
        </p:xfrm>
        <a:graphic>
          <a:graphicData uri="http://schemas.openxmlformats.org/presentationml/2006/ole">
            <p:oleObj spid="_x0000_s377885" name="Bitmap Image" r:id="rId3" imgW="5714286" imgH="914286" progId="PBrush">
              <p:embed/>
            </p:oleObj>
          </a:graphicData>
        </a:graphic>
      </p:graphicFrame>
    </p:spTree>
    <p:extLst>
      <p:ext uri="{BB962C8B-B14F-4D97-AF65-F5344CB8AC3E}">
        <p14:creationId xmlns="" xmlns:p14="http://schemas.microsoft.com/office/powerpoint/2010/main" val="400703725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7">
            <a:extLst>
              <a:ext uri="{FF2B5EF4-FFF2-40B4-BE49-F238E27FC236}">
                <a16:creationId xmlns="" xmlns:a16="http://schemas.microsoft.com/office/drawing/2014/main" id="{1B16F98E-901D-42D0-93AC-8CF2A3E8B8CF}"/>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07B4BEB2-4E0D-443C-BE3D-3EFFCA532BF3}" type="slidenum">
              <a:rPr lang="en-US" altLang="en-US" sz="1400"/>
              <a:pPr eaLnBrk="1" hangingPunct="1"/>
              <a:t>91</a:t>
            </a:fld>
            <a:endParaRPr lang="en-US" altLang="en-US" sz="1400"/>
          </a:p>
        </p:txBody>
      </p:sp>
      <p:sp>
        <p:nvSpPr>
          <p:cNvPr id="60419" name="Rectangle 2">
            <a:extLst>
              <a:ext uri="{FF2B5EF4-FFF2-40B4-BE49-F238E27FC236}">
                <a16:creationId xmlns="" xmlns:a16="http://schemas.microsoft.com/office/drawing/2014/main" id="{3A64C7B2-F342-4C00-B9FD-2471AED797CB}"/>
              </a:ext>
            </a:extLst>
          </p:cNvPr>
          <p:cNvSpPr>
            <a:spLocks noGrp="1" noChangeArrowheads="1"/>
          </p:cNvSpPr>
          <p:nvPr>
            <p:ph type="title"/>
          </p:nvPr>
        </p:nvSpPr>
        <p:spPr/>
        <p:txBody>
          <a:bodyPr/>
          <a:lstStyle/>
          <a:p>
            <a:pPr eaLnBrk="1" hangingPunct="1"/>
            <a:r>
              <a:rPr lang="en-US" altLang="en-US"/>
              <a:t>Discrete Convolution</a:t>
            </a:r>
          </a:p>
        </p:txBody>
      </p:sp>
      <p:sp>
        <p:nvSpPr>
          <p:cNvPr id="60420" name="Rectangle 3">
            <a:extLst>
              <a:ext uri="{FF2B5EF4-FFF2-40B4-BE49-F238E27FC236}">
                <a16:creationId xmlns="" xmlns:a16="http://schemas.microsoft.com/office/drawing/2014/main" id="{EB422204-2E8C-4E33-8A58-DAFC13336855}"/>
              </a:ext>
            </a:extLst>
          </p:cNvPr>
          <p:cNvSpPr>
            <a:spLocks noGrp="1" noChangeArrowheads="1"/>
          </p:cNvSpPr>
          <p:nvPr>
            <p:ph type="body" sz="half" idx="1"/>
          </p:nvPr>
        </p:nvSpPr>
        <p:spPr/>
        <p:txBody>
          <a:bodyPr/>
          <a:lstStyle/>
          <a:p>
            <a:pPr eaLnBrk="1" hangingPunct="1"/>
            <a:r>
              <a:rPr lang="en-US" altLang="en-US" sz="2800"/>
              <a:t>f(x) * g(y)  =</a:t>
            </a:r>
          </a:p>
          <a:p>
            <a:pPr eaLnBrk="1" hangingPunct="1"/>
            <a:endParaRPr lang="en-US" altLang="en-US" sz="2800"/>
          </a:p>
          <a:p>
            <a:pPr eaLnBrk="1" hangingPunct="1"/>
            <a:endParaRPr lang="en-US" altLang="en-US" sz="2800"/>
          </a:p>
          <a:p>
            <a:pPr eaLnBrk="1" hangingPunct="1"/>
            <a:endParaRPr lang="en-US" altLang="en-US" sz="2800"/>
          </a:p>
          <a:p>
            <a:pPr eaLnBrk="1" hangingPunct="1"/>
            <a:r>
              <a:rPr lang="en-US" altLang="en-US" sz="2800"/>
              <a:t> f(x,y) * g(x,y) = </a:t>
            </a:r>
          </a:p>
        </p:txBody>
      </p:sp>
      <p:graphicFrame>
        <p:nvGraphicFramePr>
          <p:cNvPr id="60421" name="Object 1024">
            <a:extLst>
              <a:ext uri="{FF2B5EF4-FFF2-40B4-BE49-F238E27FC236}">
                <a16:creationId xmlns="" xmlns:a16="http://schemas.microsoft.com/office/drawing/2014/main" id="{A5EEAF13-2548-4333-A556-60FBAC0FEDB2}"/>
              </a:ext>
            </a:extLst>
          </p:cNvPr>
          <p:cNvGraphicFramePr>
            <a:graphicFrameLocks noGrp="1" noChangeAspect="1"/>
          </p:cNvGraphicFramePr>
          <p:nvPr>
            <p:ph sz="quarter" idx="2"/>
          </p:nvPr>
        </p:nvGraphicFramePr>
        <p:xfrm>
          <a:off x="2819400" y="2570163"/>
          <a:ext cx="3810000" cy="876300"/>
        </p:xfrm>
        <a:graphic>
          <a:graphicData uri="http://schemas.openxmlformats.org/presentationml/2006/ole">
            <p:oleObj spid="_x0000_s376889" name="Bitmap Image" r:id="rId3" imgW="3866667" imgH="971686" progId="PBrush">
              <p:embed/>
            </p:oleObj>
          </a:graphicData>
        </a:graphic>
      </p:graphicFrame>
      <p:graphicFrame>
        <p:nvGraphicFramePr>
          <p:cNvPr id="60422" name="Object 1025">
            <a:extLst>
              <a:ext uri="{FF2B5EF4-FFF2-40B4-BE49-F238E27FC236}">
                <a16:creationId xmlns="" xmlns:a16="http://schemas.microsoft.com/office/drawing/2014/main" id="{F3012A9F-DB9A-4236-8261-11306F14EBA0}"/>
              </a:ext>
            </a:extLst>
          </p:cNvPr>
          <p:cNvGraphicFramePr>
            <a:graphicFrameLocks noGrp="1" noChangeAspect="1"/>
          </p:cNvGraphicFramePr>
          <p:nvPr>
            <p:ph sz="quarter" idx="3"/>
          </p:nvPr>
        </p:nvGraphicFramePr>
        <p:xfrm>
          <a:off x="1828800" y="4492625"/>
          <a:ext cx="6553200" cy="954088"/>
        </p:xfrm>
        <a:graphic>
          <a:graphicData uri="http://schemas.openxmlformats.org/presentationml/2006/ole">
            <p:oleObj spid="_x0000_s376890" name="Bitmap Image" r:id="rId4" imgW="3952381" imgH="628571" progId="PBrush">
              <p:embed/>
            </p:oleObj>
          </a:graphicData>
        </a:graphic>
      </p:graphicFrame>
    </p:spTree>
    <p:extLst>
      <p:ext uri="{BB962C8B-B14F-4D97-AF65-F5344CB8AC3E}">
        <p14:creationId xmlns="" xmlns:p14="http://schemas.microsoft.com/office/powerpoint/2010/main" val="29099201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5">
            <a:extLst>
              <a:ext uri="{FF2B5EF4-FFF2-40B4-BE49-F238E27FC236}">
                <a16:creationId xmlns="" xmlns:a16="http://schemas.microsoft.com/office/drawing/2014/main" id="{56A62BBB-036C-4FAF-8428-D75A97BA1126}"/>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8BA8C925-B6DE-474C-8D47-78C596B8CEFB}" type="slidenum">
              <a:rPr lang="en-US" altLang="en-US" sz="1400"/>
              <a:pPr eaLnBrk="1" hangingPunct="1"/>
              <a:t>92</a:t>
            </a:fld>
            <a:endParaRPr lang="en-US" altLang="en-US" sz="1400"/>
          </a:p>
        </p:txBody>
      </p:sp>
      <p:sp>
        <p:nvSpPr>
          <p:cNvPr id="61443" name="Rectangle 2">
            <a:extLst>
              <a:ext uri="{FF2B5EF4-FFF2-40B4-BE49-F238E27FC236}">
                <a16:creationId xmlns="" xmlns:a16="http://schemas.microsoft.com/office/drawing/2014/main" id="{B7016E95-D2B1-495A-A78D-49E8A9C15E93}"/>
              </a:ext>
            </a:extLst>
          </p:cNvPr>
          <p:cNvSpPr>
            <a:spLocks noGrp="1" noChangeArrowheads="1"/>
          </p:cNvSpPr>
          <p:nvPr>
            <p:ph type="title"/>
          </p:nvPr>
        </p:nvSpPr>
        <p:spPr/>
        <p:txBody>
          <a:bodyPr/>
          <a:lstStyle/>
          <a:p>
            <a:pPr eaLnBrk="1" hangingPunct="1"/>
            <a:r>
              <a:rPr lang="en-US" altLang="en-US" dirty="0"/>
              <a:t>Correlation</a:t>
            </a:r>
          </a:p>
        </p:txBody>
      </p:sp>
      <p:sp>
        <p:nvSpPr>
          <p:cNvPr id="61444" name="Rectangle 3">
            <a:extLst>
              <a:ext uri="{FF2B5EF4-FFF2-40B4-BE49-F238E27FC236}">
                <a16:creationId xmlns="" xmlns:a16="http://schemas.microsoft.com/office/drawing/2014/main" id="{819349D7-1A25-4188-949D-66217251C8D6}"/>
              </a:ext>
            </a:extLst>
          </p:cNvPr>
          <p:cNvSpPr>
            <a:spLocks noGrp="1" noChangeArrowheads="1"/>
          </p:cNvSpPr>
          <p:nvPr>
            <p:ph type="body" idx="1"/>
          </p:nvPr>
        </p:nvSpPr>
        <p:spPr/>
        <p:txBody>
          <a:bodyPr/>
          <a:lstStyle/>
          <a:p>
            <a:pPr eaLnBrk="1" hangingPunct="1"/>
            <a:r>
              <a:rPr lang="en-US" altLang="en-US" dirty="0" err="1" smtClean="0"/>
              <a:t>Contineous</a:t>
            </a:r>
            <a:endParaRPr lang="en-US" altLang="en-US" dirty="0"/>
          </a:p>
          <a:p>
            <a:pPr eaLnBrk="1" hangingPunct="1"/>
            <a:endParaRPr lang="en-US" altLang="en-US" dirty="0"/>
          </a:p>
          <a:p>
            <a:pPr eaLnBrk="1" hangingPunct="1"/>
            <a:endParaRPr lang="en-US" altLang="en-US" dirty="0"/>
          </a:p>
          <a:p>
            <a:pPr eaLnBrk="1" hangingPunct="1"/>
            <a:r>
              <a:rPr lang="en-US" altLang="en-US" dirty="0"/>
              <a:t>Discrete</a:t>
            </a:r>
          </a:p>
        </p:txBody>
      </p:sp>
      <p:graphicFrame>
        <p:nvGraphicFramePr>
          <p:cNvPr id="61445" name="Object 0">
            <a:extLst>
              <a:ext uri="{FF2B5EF4-FFF2-40B4-BE49-F238E27FC236}">
                <a16:creationId xmlns="" xmlns:a16="http://schemas.microsoft.com/office/drawing/2014/main" id="{A7A44F9F-B5D9-438E-8B88-8CC8250BFEAC}"/>
              </a:ext>
            </a:extLst>
          </p:cNvPr>
          <p:cNvGraphicFramePr>
            <a:graphicFrameLocks noChangeAspect="1"/>
          </p:cNvGraphicFramePr>
          <p:nvPr/>
        </p:nvGraphicFramePr>
        <p:xfrm>
          <a:off x="1676400" y="2330450"/>
          <a:ext cx="6096000" cy="1327150"/>
        </p:xfrm>
        <a:graphic>
          <a:graphicData uri="http://schemas.openxmlformats.org/presentationml/2006/ole">
            <p:oleObj spid="_x0000_s375865" name="Equation" r:id="rId3" imgW="2159000" imgH="469900" progId="Equation.3">
              <p:embed/>
            </p:oleObj>
          </a:graphicData>
        </a:graphic>
      </p:graphicFrame>
      <p:graphicFrame>
        <p:nvGraphicFramePr>
          <p:cNvPr id="61446" name="Object 1">
            <a:extLst>
              <a:ext uri="{FF2B5EF4-FFF2-40B4-BE49-F238E27FC236}">
                <a16:creationId xmlns="" xmlns:a16="http://schemas.microsoft.com/office/drawing/2014/main" id="{53F014A4-C84E-4EC5-BF3E-910E0161939E}"/>
              </a:ext>
            </a:extLst>
          </p:cNvPr>
          <p:cNvGraphicFramePr>
            <a:graphicFrameLocks noChangeAspect="1"/>
          </p:cNvGraphicFramePr>
          <p:nvPr/>
        </p:nvGraphicFramePr>
        <p:xfrm>
          <a:off x="1731963" y="3662363"/>
          <a:ext cx="5988050" cy="1863725"/>
        </p:xfrm>
        <a:graphic>
          <a:graphicData uri="http://schemas.openxmlformats.org/presentationml/2006/ole">
            <p:oleObj spid="_x0000_s375866" name="Equation" r:id="rId4" imgW="2120900" imgH="660400" progId="Equation.3">
              <p:embed/>
            </p:oleObj>
          </a:graphicData>
        </a:graphic>
      </p:graphicFrame>
    </p:spTree>
    <p:extLst>
      <p:ext uri="{BB962C8B-B14F-4D97-AF65-F5344CB8AC3E}">
        <p14:creationId xmlns="" xmlns:p14="http://schemas.microsoft.com/office/powerpoint/2010/main" val="326933478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Number Placeholder 5">
            <a:extLst>
              <a:ext uri="{FF2B5EF4-FFF2-40B4-BE49-F238E27FC236}">
                <a16:creationId xmlns="" xmlns:a16="http://schemas.microsoft.com/office/drawing/2014/main" id="{AC1B7E3D-73FD-46B0-831F-EC7C019371A3}"/>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9C7812D8-1C00-48BF-AFBF-C92E31279A8D}" type="slidenum">
              <a:rPr lang="en-US" altLang="en-US" sz="1400"/>
              <a:pPr eaLnBrk="1" hangingPunct="1"/>
              <a:t>93</a:t>
            </a:fld>
            <a:endParaRPr lang="en-US" altLang="en-US" sz="1400"/>
          </a:p>
        </p:txBody>
      </p:sp>
      <p:sp>
        <p:nvSpPr>
          <p:cNvPr id="62467" name="Rectangle 2">
            <a:extLst>
              <a:ext uri="{FF2B5EF4-FFF2-40B4-BE49-F238E27FC236}">
                <a16:creationId xmlns="" xmlns:a16="http://schemas.microsoft.com/office/drawing/2014/main" id="{FD9835C3-72CE-438D-A66C-D9E1311831C1}"/>
              </a:ext>
            </a:extLst>
          </p:cNvPr>
          <p:cNvSpPr>
            <a:spLocks noGrp="1" noChangeArrowheads="1"/>
          </p:cNvSpPr>
          <p:nvPr>
            <p:ph type="title"/>
          </p:nvPr>
        </p:nvSpPr>
        <p:spPr/>
        <p:txBody>
          <a:bodyPr/>
          <a:lstStyle/>
          <a:p>
            <a:pPr eaLnBrk="1" hangingPunct="1"/>
            <a:r>
              <a:rPr lang="en-US" altLang="en-US"/>
              <a:t>2D-Correlation (cont.)</a:t>
            </a:r>
          </a:p>
        </p:txBody>
      </p:sp>
      <p:graphicFrame>
        <p:nvGraphicFramePr>
          <p:cNvPr id="62468" name="Object 0">
            <a:extLst>
              <a:ext uri="{FF2B5EF4-FFF2-40B4-BE49-F238E27FC236}">
                <a16:creationId xmlns="" xmlns:a16="http://schemas.microsoft.com/office/drawing/2014/main" id="{BD29D26A-7A10-4548-B837-242C908F39BF}"/>
              </a:ext>
            </a:extLst>
          </p:cNvPr>
          <p:cNvGraphicFramePr>
            <a:graphicFrameLocks noGrp="1" noChangeAspect="1"/>
          </p:cNvGraphicFramePr>
          <p:nvPr>
            <p:ph type="body" idx="1"/>
          </p:nvPr>
        </p:nvGraphicFramePr>
        <p:xfrm>
          <a:off x="685800" y="2503488"/>
          <a:ext cx="7772400" cy="1101725"/>
        </p:xfrm>
        <a:graphic>
          <a:graphicData uri="http://schemas.openxmlformats.org/presentationml/2006/ole">
            <p:oleObj spid="_x0000_s374841" name="Equation" r:id="rId3" imgW="3314700" imgH="469900" progId="Equation.3">
              <p:embed/>
            </p:oleObj>
          </a:graphicData>
        </a:graphic>
      </p:graphicFrame>
      <p:graphicFrame>
        <p:nvGraphicFramePr>
          <p:cNvPr id="62469" name="Object 1">
            <a:extLst>
              <a:ext uri="{FF2B5EF4-FFF2-40B4-BE49-F238E27FC236}">
                <a16:creationId xmlns="" xmlns:a16="http://schemas.microsoft.com/office/drawing/2014/main" id="{3F279B80-7DBF-4569-90C2-81A17C322353}"/>
              </a:ext>
            </a:extLst>
          </p:cNvPr>
          <p:cNvGraphicFramePr>
            <a:graphicFrameLocks noChangeAspect="1"/>
          </p:cNvGraphicFramePr>
          <p:nvPr/>
        </p:nvGraphicFramePr>
        <p:xfrm>
          <a:off x="179388" y="4038600"/>
          <a:ext cx="8964612" cy="1863725"/>
        </p:xfrm>
        <a:graphic>
          <a:graphicData uri="http://schemas.openxmlformats.org/presentationml/2006/ole">
            <p:oleObj spid="_x0000_s374842" name="Equation" r:id="rId4" imgW="3175000" imgH="660400" progId="Equation.3">
              <p:embed/>
            </p:oleObj>
          </a:graphicData>
        </a:graphic>
      </p:graphicFrame>
    </p:spTree>
    <p:extLst>
      <p:ext uri="{BB962C8B-B14F-4D97-AF65-F5344CB8AC3E}">
        <p14:creationId xmlns="" xmlns:p14="http://schemas.microsoft.com/office/powerpoint/2010/main" val="39284991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Number Placeholder 5">
            <a:extLst>
              <a:ext uri="{FF2B5EF4-FFF2-40B4-BE49-F238E27FC236}">
                <a16:creationId xmlns="" xmlns:a16="http://schemas.microsoft.com/office/drawing/2014/main" id="{A2784711-7A48-4807-93AB-973A70B48689}"/>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81B3553C-A3D2-4EB1-97CA-0029A23444F9}" type="slidenum">
              <a:rPr lang="en-US" altLang="en-US" sz="1400"/>
              <a:pPr eaLnBrk="1" hangingPunct="1"/>
              <a:t>94</a:t>
            </a:fld>
            <a:endParaRPr lang="en-US" altLang="en-US" sz="1400"/>
          </a:p>
        </p:txBody>
      </p:sp>
      <p:sp>
        <p:nvSpPr>
          <p:cNvPr id="63491" name="Rectangle 2">
            <a:extLst>
              <a:ext uri="{FF2B5EF4-FFF2-40B4-BE49-F238E27FC236}">
                <a16:creationId xmlns="" xmlns:a16="http://schemas.microsoft.com/office/drawing/2014/main" id="{36462647-792F-4529-8136-4F5CEB8621CC}"/>
              </a:ext>
            </a:extLst>
          </p:cNvPr>
          <p:cNvSpPr>
            <a:spLocks noGrp="1" noChangeArrowheads="1"/>
          </p:cNvSpPr>
          <p:nvPr>
            <p:ph type="title"/>
          </p:nvPr>
        </p:nvSpPr>
        <p:spPr/>
        <p:txBody>
          <a:bodyPr/>
          <a:lstStyle/>
          <a:p>
            <a:pPr eaLnBrk="1" hangingPunct="1"/>
            <a:r>
              <a:rPr lang="en-US" altLang="en-US"/>
              <a:t>Correlation Theorem</a:t>
            </a:r>
          </a:p>
        </p:txBody>
      </p:sp>
      <p:graphicFrame>
        <p:nvGraphicFramePr>
          <p:cNvPr id="63492" name="Object 0">
            <a:extLst>
              <a:ext uri="{FF2B5EF4-FFF2-40B4-BE49-F238E27FC236}">
                <a16:creationId xmlns="" xmlns:a16="http://schemas.microsoft.com/office/drawing/2014/main" id="{8384978F-76B1-4F1C-803E-BDF8FC6E7864}"/>
              </a:ext>
            </a:extLst>
          </p:cNvPr>
          <p:cNvGraphicFramePr>
            <a:graphicFrameLocks noGrp="1" noChangeAspect="1"/>
          </p:cNvGraphicFramePr>
          <p:nvPr>
            <p:ph type="body" idx="1"/>
          </p:nvPr>
        </p:nvGraphicFramePr>
        <p:xfrm>
          <a:off x="685800" y="2286000"/>
          <a:ext cx="7772400" cy="2336800"/>
        </p:xfrm>
        <a:graphic>
          <a:graphicData uri="http://schemas.openxmlformats.org/presentationml/2006/ole">
            <p:oleObj spid="_x0000_s373789" name="Equation" r:id="rId3" imgW="2197100" imgH="660400" progId="Equation.3">
              <p:embed/>
            </p:oleObj>
          </a:graphicData>
        </a:graphic>
      </p:graphicFrame>
    </p:spTree>
    <p:extLst>
      <p:ext uri="{BB962C8B-B14F-4D97-AF65-F5344CB8AC3E}">
        <p14:creationId xmlns="" xmlns:p14="http://schemas.microsoft.com/office/powerpoint/2010/main" val="22584730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Number Placeholder 5">
            <a:extLst>
              <a:ext uri="{FF2B5EF4-FFF2-40B4-BE49-F238E27FC236}">
                <a16:creationId xmlns="" xmlns:a16="http://schemas.microsoft.com/office/drawing/2014/main" id="{EB3C08C1-D83F-43BE-B7C5-A59FE4E1B4F3}"/>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C3C62786-5384-40EE-BA60-5EA999D116E2}" type="slidenum">
              <a:rPr lang="en-US" altLang="en-US" sz="1400"/>
              <a:pPr eaLnBrk="1" hangingPunct="1"/>
              <a:t>95</a:t>
            </a:fld>
            <a:endParaRPr lang="en-US" altLang="en-US" sz="1400"/>
          </a:p>
        </p:txBody>
      </p:sp>
      <p:sp>
        <p:nvSpPr>
          <p:cNvPr id="64515" name="Rectangle 2">
            <a:extLst>
              <a:ext uri="{FF2B5EF4-FFF2-40B4-BE49-F238E27FC236}">
                <a16:creationId xmlns="" xmlns:a16="http://schemas.microsoft.com/office/drawing/2014/main" id="{257377D3-6A42-459C-86A7-881BAE8829FA}"/>
              </a:ext>
            </a:extLst>
          </p:cNvPr>
          <p:cNvSpPr>
            <a:spLocks noGrp="1" noChangeArrowheads="1"/>
          </p:cNvSpPr>
          <p:nvPr>
            <p:ph type="title"/>
          </p:nvPr>
        </p:nvSpPr>
        <p:spPr/>
        <p:txBody>
          <a:bodyPr/>
          <a:lstStyle/>
          <a:p>
            <a:pPr eaLnBrk="1" hangingPunct="1"/>
            <a:r>
              <a:rPr lang="en-US" altLang="en-US"/>
              <a:t>Fast Fourier Transform</a:t>
            </a:r>
          </a:p>
        </p:txBody>
      </p:sp>
      <p:sp>
        <p:nvSpPr>
          <p:cNvPr id="64516" name="Rectangle 3">
            <a:extLst>
              <a:ext uri="{FF2B5EF4-FFF2-40B4-BE49-F238E27FC236}">
                <a16:creationId xmlns="" xmlns:a16="http://schemas.microsoft.com/office/drawing/2014/main" id="{843FE89F-CED0-4209-B45A-73C03E1AB5EC}"/>
              </a:ext>
            </a:extLst>
          </p:cNvPr>
          <p:cNvSpPr>
            <a:spLocks noGrp="1" noChangeArrowheads="1"/>
          </p:cNvSpPr>
          <p:nvPr>
            <p:ph type="body" idx="1"/>
          </p:nvPr>
        </p:nvSpPr>
        <p:spPr/>
        <p:txBody>
          <a:bodyPr/>
          <a:lstStyle/>
          <a:p>
            <a:pPr eaLnBrk="1" hangingPunct="1">
              <a:lnSpc>
                <a:spcPct val="90000"/>
              </a:lnSpc>
            </a:pPr>
            <a:r>
              <a:rPr lang="en-US" altLang="en-US"/>
              <a:t>F(u) = 1/N </a:t>
            </a:r>
            <a:r>
              <a:rPr lang="el-GR" altLang="en-US">
                <a:cs typeface="Times New Roman" panose="02020603050405020304" pitchFamily="18" charset="0"/>
              </a:rPr>
              <a:t>Σ</a:t>
            </a:r>
            <a:r>
              <a:rPr lang="en-US" altLang="en-US">
                <a:cs typeface="Times New Roman" panose="02020603050405020304" pitchFamily="18" charset="0"/>
              </a:rPr>
              <a:t>[f(x). e</a:t>
            </a:r>
            <a:r>
              <a:rPr lang="en-US" altLang="en-US" baseline="30000">
                <a:cs typeface="Times New Roman" panose="02020603050405020304" pitchFamily="18" charset="0"/>
              </a:rPr>
              <a:t>-j2</a:t>
            </a:r>
            <a:r>
              <a:rPr lang="el-GR" altLang="en-US" baseline="30000">
                <a:cs typeface="Times New Roman" panose="02020603050405020304" pitchFamily="18" charset="0"/>
              </a:rPr>
              <a:t>Π</a:t>
            </a:r>
            <a:r>
              <a:rPr lang="en-US" altLang="en-US" baseline="30000">
                <a:cs typeface="Times New Roman" panose="02020603050405020304" pitchFamily="18" charset="0"/>
              </a:rPr>
              <a:t>ux/N</a:t>
            </a:r>
            <a:r>
              <a:rPr lang="en-US" altLang="en-US">
                <a:cs typeface="Times New Roman" panose="02020603050405020304" pitchFamily="18" charset="0"/>
              </a:rPr>
              <a:t>]; u= 0,1,…,N-1</a:t>
            </a:r>
          </a:p>
          <a:p>
            <a:pPr eaLnBrk="1" hangingPunct="1">
              <a:lnSpc>
                <a:spcPct val="90000"/>
              </a:lnSpc>
            </a:pPr>
            <a:endParaRPr lang="en-US" altLang="en-US"/>
          </a:p>
          <a:p>
            <a:pPr eaLnBrk="1" hangingPunct="1">
              <a:lnSpc>
                <a:spcPct val="90000"/>
              </a:lnSpc>
            </a:pPr>
            <a:r>
              <a:rPr lang="en-US" altLang="en-US"/>
              <a:t>Number of multiplications and additions are proportional to N</a:t>
            </a:r>
            <a:r>
              <a:rPr lang="en-US" altLang="en-US" baseline="30000"/>
              <a:t>2</a:t>
            </a:r>
            <a:endParaRPr lang="en-US" altLang="en-US"/>
          </a:p>
          <a:p>
            <a:pPr eaLnBrk="1" hangingPunct="1">
              <a:lnSpc>
                <a:spcPct val="90000"/>
              </a:lnSpc>
            </a:pPr>
            <a:endParaRPr lang="en-US" altLang="en-US"/>
          </a:p>
          <a:p>
            <a:pPr eaLnBrk="1" hangingPunct="1">
              <a:lnSpc>
                <a:spcPct val="90000"/>
              </a:lnSpc>
            </a:pPr>
            <a:r>
              <a:rPr lang="en-US" altLang="en-US"/>
              <a:t>Target : rewrite so that operations reduced to N log</a:t>
            </a:r>
            <a:r>
              <a:rPr lang="en-US" altLang="en-US" baseline="-25000"/>
              <a:t>2</a:t>
            </a:r>
            <a:r>
              <a:rPr lang="en-US" altLang="en-US"/>
              <a:t> N</a:t>
            </a:r>
          </a:p>
        </p:txBody>
      </p:sp>
    </p:spTree>
    <p:extLst>
      <p:ext uri="{BB962C8B-B14F-4D97-AF65-F5344CB8AC3E}">
        <p14:creationId xmlns="" xmlns:p14="http://schemas.microsoft.com/office/powerpoint/2010/main" val="4476353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8" name="Slide Number Placeholder 5">
            <a:extLst>
              <a:ext uri="{FF2B5EF4-FFF2-40B4-BE49-F238E27FC236}">
                <a16:creationId xmlns="" xmlns:a16="http://schemas.microsoft.com/office/drawing/2014/main" id="{E3FA5CA2-198B-4841-9EEB-46ADD598DC95}"/>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B94E277C-85B5-424C-8D7B-FC0A11847287}" type="slidenum">
              <a:rPr lang="en-US" altLang="en-US" sz="1400"/>
              <a:pPr eaLnBrk="1" hangingPunct="1"/>
              <a:t>96</a:t>
            </a:fld>
            <a:endParaRPr lang="en-US" altLang="en-US" sz="1400"/>
          </a:p>
        </p:txBody>
      </p:sp>
      <p:sp>
        <p:nvSpPr>
          <p:cNvPr id="65539" name="Rectangle 2">
            <a:extLst>
              <a:ext uri="{FF2B5EF4-FFF2-40B4-BE49-F238E27FC236}">
                <a16:creationId xmlns="" xmlns:a16="http://schemas.microsoft.com/office/drawing/2014/main" id="{CF6DE221-0376-4522-8F2F-8E365E16D62C}"/>
              </a:ext>
            </a:extLst>
          </p:cNvPr>
          <p:cNvSpPr>
            <a:spLocks noGrp="1" noChangeArrowheads="1"/>
          </p:cNvSpPr>
          <p:nvPr>
            <p:ph type="title"/>
          </p:nvPr>
        </p:nvSpPr>
        <p:spPr/>
        <p:txBody>
          <a:bodyPr/>
          <a:lstStyle/>
          <a:p>
            <a:pPr eaLnBrk="1" hangingPunct="1"/>
            <a:r>
              <a:rPr lang="en-US" altLang="en-US"/>
              <a:t>Fast Fourier Transform</a:t>
            </a:r>
          </a:p>
        </p:txBody>
      </p:sp>
      <p:sp>
        <p:nvSpPr>
          <p:cNvPr id="1699843" name="Rectangle 3">
            <a:extLst>
              <a:ext uri="{FF2B5EF4-FFF2-40B4-BE49-F238E27FC236}">
                <a16:creationId xmlns="" xmlns:a16="http://schemas.microsoft.com/office/drawing/2014/main" id="{613D76C7-0609-49AA-B3E4-C5778130C12B}"/>
              </a:ext>
            </a:extLst>
          </p:cNvPr>
          <p:cNvSpPr>
            <a:spLocks noGrp="1" noChangeArrowheads="1"/>
          </p:cNvSpPr>
          <p:nvPr>
            <p:ph type="body" idx="1"/>
          </p:nvPr>
        </p:nvSpPr>
        <p:spPr>
          <a:xfrm>
            <a:off x="1219200" y="1600200"/>
            <a:ext cx="7772400" cy="4876800"/>
          </a:xfrm>
        </p:spPr>
        <p:txBody>
          <a:bodyPr/>
          <a:lstStyle/>
          <a:p>
            <a:pPr eaLnBrk="1" hangingPunct="1">
              <a:lnSpc>
                <a:spcPct val="90000"/>
              </a:lnSpc>
            </a:pPr>
            <a:r>
              <a:rPr lang="en-US" altLang="en-US"/>
              <a:t>F(u) = 1/N </a:t>
            </a:r>
            <a:r>
              <a:rPr lang="el-GR" altLang="en-US">
                <a:cs typeface="Times New Roman" panose="02020603050405020304" pitchFamily="18" charset="0"/>
              </a:rPr>
              <a:t>Σ</a:t>
            </a:r>
            <a:r>
              <a:rPr lang="en-US" altLang="en-US">
                <a:cs typeface="Times New Roman" panose="02020603050405020304" pitchFamily="18" charset="0"/>
              </a:rPr>
              <a:t>[f(x). e</a:t>
            </a:r>
            <a:r>
              <a:rPr lang="en-US" altLang="en-US" baseline="30000">
                <a:cs typeface="Times New Roman" panose="02020603050405020304" pitchFamily="18" charset="0"/>
              </a:rPr>
              <a:t>-j2</a:t>
            </a:r>
            <a:r>
              <a:rPr lang="el-GR" altLang="en-US" baseline="30000">
                <a:cs typeface="Times New Roman" panose="02020603050405020304" pitchFamily="18" charset="0"/>
              </a:rPr>
              <a:t>Π</a:t>
            </a:r>
            <a:r>
              <a:rPr lang="en-US" altLang="en-US" baseline="30000">
                <a:cs typeface="Times New Roman" panose="02020603050405020304" pitchFamily="18" charset="0"/>
              </a:rPr>
              <a:t>ux/N</a:t>
            </a:r>
            <a:r>
              <a:rPr lang="en-US" altLang="en-US">
                <a:cs typeface="Times New Roman" panose="02020603050405020304" pitchFamily="18" charset="0"/>
              </a:rPr>
              <a:t>]</a:t>
            </a:r>
          </a:p>
          <a:p>
            <a:pPr eaLnBrk="1" hangingPunct="1">
              <a:lnSpc>
                <a:spcPct val="90000"/>
              </a:lnSpc>
              <a:buFontTx/>
              <a:buNone/>
            </a:pPr>
            <a:r>
              <a:rPr lang="en-US" altLang="en-US">
                <a:cs typeface="Times New Roman" panose="02020603050405020304" pitchFamily="18" charset="0"/>
              </a:rPr>
              <a:t>           = </a:t>
            </a:r>
            <a:r>
              <a:rPr lang="en-US" altLang="en-US"/>
              <a:t>1/N </a:t>
            </a:r>
            <a:r>
              <a:rPr lang="el-GR" altLang="en-US">
                <a:cs typeface="Times New Roman" panose="02020603050405020304" pitchFamily="18" charset="0"/>
              </a:rPr>
              <a:t>Σ</a:t>
            </a:r>
            <a:r>
              <a:rPr lang="en-US" altLang="en-US">
                <a:cs typeface="Times New Roman" panose="02020603050405020304" pitchFamily="18" charset="0"/>
              </a:rPr>
              <a:t>[f(x). </a:t>
            </a:r>
            <a:r>
              <a:rPr lang="en-US" altLang="en-US">
                <a:solidFill>
                  <a:srgbClr val="000000"/>
                </a:solidFill>
                <a:cs typeface="Times New Roman" panose="02020603050405020304" pitchFamily="18" charset="0"/>
              </a:rPr>
              <a:t>e</a:t>
            </a:r>
            <a:r>
              <a:rPr lang="en-US" altLang="en-US" baseline="30000">
                <a:solidFill>
                  <a:srgbClr val="000000"/>
                </a:solidFill>
                <a:cs typeface="Times New Roman" panose="02020603050405020304" pitchFamily="18" charset="0"/>
              </a:rPr>
              <a:t>-j2</a:t>
            </a:r>
            <a:r>
              <a:rPr lang="el-GR" altLang="en-US" baseline="30000">
                <a:solidFill>
                  <a:srgbClr val="000000"/>
                </a:solidFill>
                <a:cs typeface="Times New Roman" panose="02020603050405020304" pitchFamily="18" charset="0"/>
              </a:rPr>
              <a:t>Π</a:t>
            </a:r>
            <a:r>
              <a:rPr lang="en-US" altLang="en-US" baseline="30000">
                <a:solidFill>
                  <a:srgbClr val="000000"/>
                </a:solidFill>
                <a:cs typeface="Times New Roman" panose="02020603050405020304" pitchFamily="18" charset="0"/>
              </a:rPr>
              <a:t>/N . ux</a:t>
            </a:r>
            <a:r>
              <a:rPr lang="en-US" altLang="en-US">
                <a:cs typeface="Times New Roman" panose="02020603050405020304" pitchFamily="18" charset="0"/>
              </a:rPr>
              <a:t>]</a:t>
            </a:r>
          </a:p>
          <a:p>
            <a:pPr eaLnBrk="1" hangingPunct="1">
              <a:lnSpc>
                <a:spcPct val="90000"/>
              </a:lnSpc>
              <a:buFontTx/>
              <a:buNone/>
            </a:pPr>
            <a:r>
              <a:rPr lang="en-US" altLang="en-US">
                <a:cs typeface="Times New Roman" panose="02020603050405020304" pitchFamily="18" charset="0"/>
              </a:rPr>
              <a:t>           = 1/N </a:t>
            </a:r>
            <a:r>
              <a:rPr lang="el-GR" altLang="en-US">
                <a:cs typeface="Times New Roman" panose="02020603050405020304" pitchFamily="18" charset="0"/>
              </a:rPr>
              <a:t>Σ</a:t>
            </a:r>
            <a:r>
              <a:rPr lang="en-US" altLang="en-US">
                <a:cs typeface="Times New Roman" panose="02020603050405020304" pitchFamily="18" charset="0"/>
              </a:rPr>
              <a:t>[f(x). </a:t>
            </a:r>
            <a:r>
              <a:rPr lang="en-US" altLang="en-US">
                <a:solidFill>
                  <a:srgbClr val="000000"/>
                </a:solidFill>
                <a:cs typeface="Times New Roman" panose="02020603050405020304" pitchFamily="18" charset="0"/>
              </a:rPr>
              <a:t>w</a:t>
            </a:r>
            <a:r>
              <a:rPr lang="en-US" altLang="en-US" baseline="-25000">
                <a:solidFill>
                  <a:srgbClr val="000000"/>
                </a:solidFill>
                <a:cs typeface="Times New Roman" panose="02020603050405020304" pitchFamily="18" charset="0"/>
              </a:rPr>
              <a:t>N</a:t>
            </a:r>
            <a:r>
              <a:rPr lang="en-US" altLang="en-US" baseline="50000">
                <a:solidFill>
                  <a:srgbClr val="000000"/>
                </a:solidFill>
                <a:cs typeface="Times New Roman" panose="02020603050405020304" pitchFamily="18" charset="0"/>
              </a:rPr>
              <a:t>ux</a:t>
            </a:r>
            <a:r>
              <a:rPr lang="en-US" altLang="en-US">
                <a:solidFill>
                  <a:srgbClr val="000000"/>
                </a:solidFill>
                <a:cs typeface="Times New Roman" panose="02020603050405020304" pitchFamily="18" charset="0"/>
              </a:rPr>
              <a:t> </a:t>
            </a:r>
            <a:r>
              <a:rPr lang="en-US" altLang="en-US">
                <a:cs typeface="Times New Roman" panose="02020603050405020304" pitchFamily="18" charset="0"/>
              </a:rPr>
              <a:t>]</a:t>
            </a:r>
          </a:p>
          <a:p>
            <a:pPr eaLnBrk="1" hangingPunct="1">
              <a:lnSpc>
                <a:spcPct val="90000"/>
              </a:lnSpc>
              <a:buFontTx/>
              <a:buNone/>
            </a:pPr>
            <a:r>
              <a:rPr lang="en-US" altLang="en-US">
                <a:cs typeface="Times New Roman" panose="02020603050405020304" pitchFamily="18" charset="0"/>
              </a:rPr>
              <a:t>    we assume N = 2</a:t>
            </a:r>
            <a:r>
              <a:rPr lang="en-US" altLang="en-US" baseline="30000">
                <a:cs typeface="Times New Roman" panose="02020603050405020304" pitchFamily="18" charset="0"/>
              </a:rPr>
              <a:t>n</a:t>
            </a:r>
            <a:r>
              <a:rPr lang="en-US" altLang="en-US">
                <a:cs typeface="Times New Roman" panose="02020603050405020304" pitchFamily="18" charset="0"/>
              </a:rPr>
              <a:t> , n &gt; 0,  N = 2M</a:t>
            </a:r>
          </a:p>
          <a:p>
            <a:pPr eaLnBrk="1" hangingPunct="1">
              <a:lnSpc>
                <a:spcPct val="90000"/>
              </a:lnSpc>
            </a:pPr>
            <a:r>
              <a:rPr lang="en-US" altLang="en-US">
                <a:cs typeface="Times New Roman" panose="02020603050405020304" pitchFamily="18" charset="0"/>
              </a:rPr>
              <a:t> </a:t>
            </a:r>
            <a:r>
              <a:rPr lang="en-US" altLang="en-US"/>
              <a:t>F(u) = </a:t>
            </a:r>
            <a:r>
              <a:rPr lang="en-US" altLang="en-US">
                <a:cs typeface="Times New Roman" panose="02020603050405020304" pitchFamily="18" charset="0"/>
              </a:rPr>
              <a:t> 1/2M </a:t>
            </a:r>
            <a:r>
              <a:rPr lang="el-GR" altLang="en-US">
                <a:cs typeface="Times New Roman" panose="02020603050405020304" pitchFamily="18" charset="0"/>
              </a:rPr>
              <a:t>Σ</a:t>
            </a:r>
            <a:r>
              <a:rPr lang="en-US" altLang="en-US">
                <a:cs typeface="Times New Roman" panose="02020603050405020304" pitchFamily="18" charset="0"/>
              </a:rPr>
              <a:t>[f(x). </a:t>
            </a:r>
            <a:r>
              <a:rPr lang="en-US" altLang="en-US">
                <a:solidFill>
                  <a:srgbClr val="000000"/>
                </a:solidFill>
                <a:cs typeface="Times New Roman" panose="02020603050405020304" pitchFamily="18" charset="0"/>
              </a:rPr>
              <a:t>w</a:t>
            </a:r>
            <a:r>
              <a:rPr lang="en-US" altLang="en-US" baseline="-25000">
                <a:solidFill>
                  <a:srgbClr val="000000"/>
                </a:solidFill>
                <a:cs typeface="Times New Roman" panose="02020603050405020304" pitchFamily="18" charset="0"/>
              </a:rPr>
              <a:t>2M</a:t>
            </a:r>
            <a:r>
              <a:rPr lang="en-US" altLang="en-US" baseline="50000">
                <a:solidFill>
                  <a:srgbClr val="000000"/>
                </a:solidFill>
                <a:cs typeface="Times New Roman" panose="02020603050405020304" pitchFamily="18" charset="0"/>
              </a:rPr>
              <a:t>ux</a:t>
            </a:r>
            <a:r>
              <a:rPr lang="en-US" altLang="en-US">
                <a:solidFill>
                  <a:srgbClr val="000000"/>
                </a:solidFill>
                <a:cs typeface="Times New Roman" panose="02020603050405020304" pitchFamily="18" charset="0"/>
              </a:rPr>
              <a:t> </a:t>
            </a:r>
            <a:r>
              <a:rPr lang="en-US" altLang="en-US">
                <a:cs typeface="Times New Roman" panose="02020603050405020304" pitchFamily="18" charset="0"/>
              </a:rPr>
              <a:t>]</a:t>
            </a:r>
          </a:p>
          <a:p>
            <a:pPr eaLnBrk="1" hangingPunct="1">
              <a:lnSpc>
                <a:spcPct val="90000"/>
              </a:lnSpc>
              <a:buFontTx/>
              <a:buNone/>
            </a:pPr>
            <a:r>
              <a:rPr lang="en-US" altLang="en-US">
                <a:cs typeface="Times New Roman" panose="02020603050405020304" pitchFamily="18" charset="0"/>
              </a:rPr>
              <a:t>         = ½{ 1/M </a:t>
            </a:r>
            <a:r>
              <a:rPr lang="el-GR" altLang="en-US">
                <a:cs typeface="Times New Roman" panose="02020603050405020304" pitchFamily="18" charset="0"/>
              </a:rPr>
              <a:t>Σ</a:t>
            </a:r>
            <a:r>
              <a:rPr lang="en-US" altLang="en-US">
                <a:cs typeface="Times New Roman" panose="02020603050405020304" pitchFamily="18" charset="0"/>
              </a:rPr>
              <a:t>[f(2x). </a:t>
            </a:r>
            <a:r>
              <a:rPr lang="en-US" altLang="en-US">
                <a:solidFill>
                  <a:srgbClr val="000000"/>
                </a:solidFill>
                <a:cs typeface="Times New Roman" panose="02020603050405020304" pitchFamily="18" charset="0"/>
              </a:rPr>
              <a:t>w</a:t>
            </a:r>
            <a:r>
              <a:rPr lang="en-US" altLang="en-US" baseline="-25000">
                <a:solidFill>
                  <a:srgbClr val="000000"/>
                </a:solidFill>
                <a:cs typeface="Times New Roman" panose="02020603050405020304" pitchFamily="18" charset="0"/>
              </a:rPr>
              <a:t>2M</a:t>
            </a:r>
            <a:r>
              <a:rPr lang="en-US" altLang="en-US" baseline="50000">
                <a:solidFill>
                  <a:srgbClr val="000000"/>
                </a:solidFill>
                <a:cs typeface="Times New Roman" panose="02020603050405020304" pitchFamily="18" charset="0"/>
              </a:rPr>
              <a:t>u2x</a:t>
            </a:r>
            <a:r>
              <a:rPr lang="en-US" altLang="en-US">
                <a:solidFill>
                  <a:srgbClr val="000000"/>
                </a:solidFill>
                <a:cs typeface="Times New Roman" panose="02020603050405020304" pitchFamily="18" charset="0"/>
              </a:rPr>
              <a:t> </a:t>
            </a:r>
            <a:r>
              <a:rPr lang="en-US" altLang="en-US">
                <a:cs typeface="Times New Roman" panose="02020603050405020304" pitchFamily="18" charset="0"/>
              </a:rPr>
              <a:t>]    +                                             	        1/M </a:t>
            </a:r>
            <a:r>
              <a:rPr lang="el-GR" altLang="en-US">
                <a:cs typeface="Times New Roman" panose="02020603050405020304" pitchFamily="18" charset="0"/>
              </a:rPr>
              <a:t>Σ</a:t>
            </a:r>
            <a:r>
              <a:rPr lang="en-US" altLang="en-US">
                <a:cs typeface="Times New Roman" panose="02020603050405020304" pitchFamily="18" charset="0"/>
              </a:rPr>
              <a:t>[f(2x+1). </a:t>
            </a:r>
            <a:r>
              <a:rPr lang="en-US" altLang="en-US">
                <a:solidFill>
                  <a:srgbClr val="000000"/>
                </a:solidFill>
                <a:cs typeface="Times New Roman" panose="02020603050405020304" pitchFamily="18" charset="0"/>
              </a:rPr>
              <a:t>w</a:t>
            </a:r>
            <a:r>
              <a:rPr lang="en-US" altLang="en-US" baseline="-25000">
                <a:solidFill>
                  <a:srgbClr val="000000"/>
                </a:solidFill>
                <a:cs typeface="Times New Roman" panose="02020603050405020304" pitchFamily="18" charset="0"/>
              </a:rPr>
              <a:t>2M</a:t>
            </a:r>
            <a:r>
              <a:rPr lang="en-US" altLang="en-US" baseline="50000">
                <a:solidFill>
                  <a:srgbClr val="000000"/>
                </a:solidFill>
                <a:cs typeface="Times New Roman" panose="02020603050405020304" pitchFamily="18" charset="0"/>
              </a:rPr>
              <a:t>u(2x+1)</a:t>
            </a:r>
            <a:r>
              <a:rPr lang="en-US" altLang="en-US">
                <a:solidFill>
                  <a:srgbClr val="000000"/>
                </a:solidFill>
                <a:cs typeface="Times New Roman" panose="02020603050405020304" pitchFamily="18" charset="0"/>
              </a:rPr>
              <a:t> </a:t>
            </a:r>
            <a:r>
              <a:rPr lang="en-US" altLang="en-US">
                <a:cs typeface="Times New Roman" panose="02020603050405020304" pitchFamily="18" charset="0"/>
              </a:rPr>
              <a:t>] }</a:t>
            </a:r>
          </a:p>
          <a:p>
            <a:pPr eaLnBrk="1" hangingPunct="1">
              <a:lnSpc>
                <a:spcPct val="90000"/>
              </a:lnSpc>
              <a:buFontTx/>
              <a:buNone/>
            </a:pPr>
            <a:endParaRPr lang="en-US" altLang="en-US">
              <a:cs typeface="Times New Roman" panose="02020603050405020304" pitchFamily="18" charset="0"/>
            </a:endParaRPr>
          </a:p>
          <a:p>
            <a:pPr eaLnBrk="1" hangingPunct="1">
              <a:lnSpc>
                <a:spcPct val="90000"/>
              </a:lnSpc>
              <a:buFontTx/>
              <a:buNone/>
            </a:pPr>
            <a:r>
              <a:rPr lang="en-US" altLang="en-US">
                <a:cs typeface="Times New Roman" panose="02020603050405020304" pitchFamily="18" charset="0"/>
              </a:rPr>
              <a:t>w</a:t>
            </a:r>
            <a:r>
              <a:rPr lang="en-US" altLang="en-US" baseline="-25000">
                <a:cs typeface="Times New Roman" panose="02020603050405020304" pitchFamily="18" charset="0"/>
              </a:rPr>
              <a:t>N</a:t>
            </a:r>
            <a:r>
              <a:rPr lang="en-US" altLang="en-US" baseline="50000">
                <a:cs typeface="Times New Roman" panose="02020603050405020304" pitchFamily="18" charset="0"/>
              </a:rPr>
              <a:t>ux</a:t>
            </a:r>
            <a:r>
              <a:rPr lang="en-US" altLang="en-US">
                <a:cs typeface="Times New Roman" panose="02020603050405020304" pitchFamily="18" charset="0"/>
              </a:rPr>
              <a:t> = e</a:t>
            </a:r>
            <a:r>
              <a:rPr lang="en-US" altLang="en-US" baseline="30000">
                <a:cs typeface="Times New Roman" panose="02020603050405020304" pitchFamily="18" charset="0"/>
              </a:rPr>
              <a:t>-j2</a:t>
            </a:r>
            <a:r>
              <a:rPr lang="el-GR" altLang="en-US" baseline="30000">
                <a:cs typeface="Times New Roman" panose="02020603050405020304" pitchFamily="18" charset="0"/>
              </a:rPr>
              <a:t>Π</a:t>
            </a:r>
            <a:r>
              <a:rPr lang="en-US" altLang="en-US" baseline="30000">
                <a:cs typeface="Times New Roman" panose="02020603050405020304" pitchFamily="18" charset="0"/>
              </a:rPr>
              <a:t>/N . ux    </a:t>
            </a:r>
            <a:r>
              <a:rPr lang="en-US" altLang="en-US">
                <a:cs typeface="Times New Roman" panose="02020603050405020304" pitchFamily="18" charset="0"/>
              </a:rPr>
              <a:t>w</a:t>
            </a:r>
            <a:r>
              <a:rPr lang="en-US" altLang="en-US" baseline="-25000">
                <a:cs typeface="Times New Roman" panose="02020603050405020304" pitchFamily="18" charset="0"/>
              </a:rPr>
              <a:t>2M</a:t>
            </a:r>
            <a:r>
              <a:rPr lang="en-US" altLang="en-US" baseline="50000">
                <a:cs typeface="Times New Roman" panose="02020603050405020304" pitchFamily="18" charset="0"/>
              </a:rPr>
              <a:t>u2x </a:t>
            </a:r>
            <a:r>
              <a:rPr lang="en-US" altLang="en-US">
                <a:cs typeface="Times New Roman" panose="02020603050405020304" pitchFamily="18" charset="0"/>
              </a:rPr>
              <a:t> = (e</a:t>
            </a:r>
            <a:r>
              <a:rPr lang="en-US" altLang="en-US" baseline="30000">
                <a:cs typeface="Times New Roman" panose="02020603050405020304" pitchFamily="18" charset="0"/>
              </a:rPr>
              <a:t>-j2</a:t>
            </a:r>
            <a:r>
              <a:rPr lang="el-GR" altLang="en-US" baseline="30000">
                <a:cs typeface="Times New Roman" panose="02020603050405020304" pitchFamily="18" charset="0"/>
              </a:rPr>
              <a:t>Π</a:t>
            </a:r>
            <a:r>
              <a:rPr lang="en-US" altLang="en-US" baseline="30000">
                <a:cs typeface="Times New Roman" panose="02020603050405020304" pitchFamily="18" charset="0"/>
              </a:rPr>
              <a:t>/2M</a:t>
            </a:r>
            <a:r>
              <a:rPr lang="en-US" altLang="en-US">
                <a:cs typeface="Times New Roman" panose="02020603050405020304" pitchFamily="18" charset="0"/>
              </a:rPr>
              <a:t>)</a:t>
            </a:r>
            <a:r>
              <a:rPr lang="en-US" altLang="en-US" baseline="30000">
                <a:cs typeface="Times New Roman" panose="02020603050405020304" pitchFamily="18" charset="0"/>
              </a:rPr>
              <a:t>2ux</a:t>
            </a:r>
          </a:p>
        </p:txBody>
      </p:sp>
    </p:spTree>
    <p:extLst>
      <p:ext uri="{BB962C8B-B14F-4D97-AF65-F5344CB8AC3E}">
        <p14:creationId xmlns="" xmlns:p14="http://schemas.microsoft.com/office/powerpoint/2010/main" val="38682691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69984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69984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69984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69984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69984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69984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69984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843" grpId="0" build="p"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2" name="Slide Number Placeholder 5">
            <a:extLst>
              <a:ext uri="{FF2B5EF4-FFF2-40B4-BE49-F238E27FC236}">
                <a16:creationId xmlns="" xmlns:a16="http://schemas.microsoft.com/office/drawing/2014/main" id="{05FF938E-5A6E-4E98-B97F-A4851F019AFA}"/>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2F5DE336-4C7D-475F-A6B3-E771858F29E2}" type="slidenum">
              <a:rPr lang="en-US" altLang="en-US" sz="1400"/>
              <a:pPr eaLnBrk="1" hangingPunct="1"/>
              <a:t>97</a:t>
            </a:fld>
            <a:endParaRPr lang="en-US" altLang="en-US" sz="1400"/>
          </a:p>
        </p:txBody>
      </p:sp>
      <p:sp>
        <p:nvSpPr>
          <p:cNvPr id="66563" name="Rectangle 1026">
            <a:extLst>
              <a:ext uri="{FF2B5EF4-FFF2-40B4-BE49-F238E27FC236}">
                <a16:creationId xmlns="" xmlns:a16="http://schemas.microsoft.com/office/drawing/2014/main" id="{F9C24D61-DE7D-46A6-88A5-58B5CC5252AB}"/>
              </a:ext>
            </a:extLst>
          </p:cNvPr>
          <p:cNvSpPr>
            <a:spLocks noGrp="1" noChangeArrowheads="1"/>
          </p:cNvSpPr>
          <p:nvPr>
            <p:ph type="title"/>
          </p:nvPr>
        </p:nvSpPr>
        <p:spPr/>
        <p:txBody>
          <a:bodyPr/>
          <a:lstStyle/>
          <a:p>
            <a:pPr eaLnBrk="1" hangingPunct="1"/>
            <a:r>
              <a:rPr lang="en-US" altLang="en-US"/>
              <a:t>Fast Fourier Transform</a:t>
            </a:r>
          </a:p>
        </p:txBody>
      </p:sp>
      <p:sp>
        <p:nvSpPr>
          <p:cNvPr id="1700867" name="Rectangle 1027">
            <a:extLst>
              <a:ext uri="{FF2B5EF4-FFF2-40B4-BE49-F238E27FC236}">
                <a16:creationId xmlns="" xmlns:a16="http://schemas.microsoft.com/office/drawing/2014/main" id="{506FAA2B-9B97-48E5-8527-7313A2BB1E8A}"/>
              </a:ext>
            </a:extLst>
          </p:cNvPr>
          <p:cNvSpPr>
            <a:spLocks noGrp="1" noChangeArrowheads="1"/>
          </p:cNvSpPr>
          <p:nvPr>
            <p:ph type="body" idx="1"/>
          </p:nvPr>
        </p:nvSpPr>
        <p:spPr/>
        <p:txBody>
          <a:bodyPr/>
          <a:lstStyle/>
          <a:p>
            <a:pPr eaLnBrk="1" hangingPunct="1">
              <a:lnSpc>
                <a:spcPct val="90000"/>
              </a:lnSpc>
            </a:pPr>
            <a:r>
              <a:rPr lang="en-US" altLang="en-US">
                <a:cs typeface="Times New Roman" panose="02020603050405020304" pitchFamily="18" charset="0"/>
              </a:rPr>
              <a:t>w</a:t>
            </a:r>
            <a:r>
              <a:rPr lang="en-US" altLang="en-US" baseline="-25000">
                <a:cs typeface="Times New Roman" panose="02020603050405020304" pitchFamily="18" charset="0"/>
              </a:rPr>
              <a:t>2M</a:t>
            </a:r>
            <a:r>
              <a:rPr lang="en-US" altLang="en-US" baseline="50000">
                <a:cs typeface="Times New Roman" panose="02020603050405020304" pitchFamily="18" charset="0"/>
              </a:rPr>
              <a:t>u2x </a:t>
            </a:r>
            <a:r>
              <a:rPr lang="en-US" altLang="en-US">
                <a:cs typeface="Times New Roman" panose="02020603050405020304" pitchFamily="18" charset="0"/>
              </a:rPr>
              <a:t> = (e</a:t>
            </a:r>
            <a:r>
              <a:rPr lang="en-US" altLang="en-US" baseline="30000">
                <a:cs typeface="Times New Roman" panose="02020603050405020304" pitchFamily="18" charset="0"/>
              </a:rPr>
              <a:t>-j2</a:t>
            </a:r>
            <a:r>
              <a:rPr lang="el-GR" altLang="en-US" baseline="30000">
                <a:cs typeface="Times New Roman" panose="02020603050405020304" pitchFamily="18" charset="0"/>
              </a:rPr>
              <a:t>Π</a:t>
            </a:r>
            <a:r>
              <a:rPr lang="en-US" altLang="en-US" baseline="30000">
                <a:cs typeface="Times New Roman" panose="02020603050405020304" pitchFamily="18" charset="0"/>
              </a:rPr>
              <a:t>/2M</a:t>
            </a:r>
            <a:r>
              <a:rPr lang="en-US" altLang="en-US">
                <a:cs typeface="Times New Roman" panose="02020603050405020304" pitchFamily="18" charset="0"/>
              </a:rPr>
              <a:t>)</a:t>
            </a:r>
            <a:r>
              <a:rPr lang="en-US" altLang="en-US" baseline="30000">
                <a:cs typeface="Times New Roman" panose="02020603050405020304" pitchFamily="18" charset="0"/>
              </a:rPr>
              <a:t>2ux</a:t>
            </a:r>
          </a:p>
          <a:p>
            <a:pPr eaLnBrk="1" hangingPunct="1">
              <a:lnSpc>
                <a:spcPct val="90000"/>
              </a:lnSpc>
              <a:buFontTx/>
              <a:buNone/>
            </a:pPr>
            <a:r>
              <a:rPr lang="en-US" altLang="en-US" baseline="30000">
                <a:cs typeface="Times New Roman" panose="02020603050405020304" pitchFamily="18" charset="0"/>
              </a:rPr>
              <a:t>                       </a:t>
            </a:r>
            <a:r>
              <a:rPr lang="en-US" altLang="en-US">
                <a:cs typeface="Times New Roman" panose="02020603050405020304" pitchFamily="18" charset="0"/>
              </a:rPr>
              <a:t> = e</a:t>
            </a:r>
            <a:r>
              <a:rPr lang="en-US" altLang="en-US" baseline="30000">
                <a:cs typeface="Times New Roman" panose="02020603050405020304" pitchFamily="18" charset="0"/>
              </a:rPr>
              <a:t>-j2</a:t>
            </a:r>
            <a:r>
              <a:rPr lang="el-GR" altLang="en-US" baseline="30000">
                <a:cs typeface="Times New Roman" panose="02020603050405020304" pitchFamily="18" charset="0"/>
              </a:rPr>
              <a:t>Π</a:t>
            </a:r>
            <a:r>
              <a:rPr lang="en-US" altLang="en-US" baseline="30000">
                <a:cs typeface="Times New Roman" panose="02020603050405020304" pitchFamily="18" charset="0"/>
              </a:rPr>
              <a:t>ux/M</a:t>
            </a:r>
            <a:r>
              <a:rPr lang="en-US" altLang="en-US">
                <a:cs typeface="Times New Roman" panose="02020603050405020304" pitchFamily="18" charset="0"/>
              </a:rPr>
              <a:t>  = (e</a:t>
            </a:r>
            <a:r>
              <a:rPr lang="en-US" altLang="en-US" baseline="30000">
                <a:cs typeface="Times New Roman" panose="02020603050405020304" pitchFamily="18" charset="0"/>
              </a:rPr>
              <a:t>-j2</a:t>
            </a:r>
            <a:r>
              <a:rPr lang="el-GR" altLang="en-US" baseline="30000">
                <a:cs typeface="Times New Roman" panose="02020603050405020304" pitchFamily="18" charset="0"/>
              </a:rPr>
              <a:t>Π</a:t>
            </a:r>
            <a:r>
              <a:rPr lang="en-US" altLang="en-US" baseline="30000">
                <a:cs typeface="Times New Roman" panose="02020603050405020304" pitchFamily="18" charset="0"/>
              </a:rPr>
              <a:t>/M</a:t>
            </a:r>
            <a:r>
              <a:rPr lang="en-US" altLang="en-US">
                <a:cs typeface="Times New Roman" panose="02020603050405020304" pitchFamily="18" charset="0"/>
              </a:rPr>
              <a:t>)</a:t>
            </a:r>
            <a:r>
              <a:rPr lang="en-US" altLang="en-US" baseline="30000">
                <a:cs typeface="Times New Roman" panose="02020603050405020304" pitchFamily="18" charset="0"/>
              </a:rPr>
              <a:t>ux</a:t>
            </a:r>
            <a:r>
              <a:rPr lang="en-US" altLang="en-US">
                <a:cs typeface="Times New Roman" panose="02020603050405020304" pitchFamily="18" charset="0"/>
              </a:rPr>
              <a:t> = w</a:t>
            </a:r>
            <a:r>
              <a:rPr lang="en-US" altLang="en-US" baseline="-25000">
                <a:cs typeface="Times New Roman" panose="02020603050405020304" pitchFamily="18" charset="0"/>
              </a:rPr>
              <a:t>M</a:t>
            </a:r>
            <a:r>
              <a:rPr lang="en-US" altLang="en-US" baseline="50000">
                <a:cs typeface="Times New Roman" panose="02020603050405020304" pitchFamily="18" charset="0"/>
              </a:rPr>
              <a:t>ux</a:t>
            </a:r>
            <a:endParaRPr lang="en-US" altLang="en-US">
              <a:cs typeface="Times New Roman" panose="02020603050405020304" pitchFamily="18" charset="0"/>
            </a:endParaRPr>
          </a:p>
          <a:p>
            <a:pPr eaLnBrk="1" hangingPunct="1">
              <a:lnSpc>
                <a:spcPct val="90000"/>
              </a:lnSpc>
              <a:buFontTx/>
              <a:buNone/>
            </a:pPr>
            <a:endParaRPr lang="en-US" altLang="en-US">
              <a:cs typeface="Times New Roman" panose="02020603050405020304" pitchFamily="18" charset="0"/>
            </a:endParaRPr>
          </a:p>
          <a:p>
            <a:pPr eaLnBrk="1" hangingPunct="1">
              <a:lnSpc>
                <a:spcPct val="90000"/>
              </a:lnSpc>
            </a:pPr>
            <a:r>
              <a:rPr lang="en-US" altLang="en-US"/>
              <a:t>F(u) = </a:t>
            </a:r>
            <a:r>
              <a:rPr lang="en-US" altLang="en-US">
                <a:cs typeface="Times New Roman" panose="02020603050405020304" pitchFamily="18" charset="0"/>
              </a:rPr>
              <a:t> ½{ 1/M </a:t>
            </a:r>
            <a:r>
              <a:rPr lang="el-GR" altLang="en-US">
                <a:cs typeface="Times New Roman" panose="02020603050405020304" pitchFamily="18" charset="0"/>
              </a:rPr>
              <a:t>Σ</a:t>
            </a:r>
            <a:r>
              <a:rPr lang="en-US" altLang="en-US">
                <a:cs typeface="Times New Roman" panose="02020603050405020304" pitchFamily="18" charset="0"/>
              </a:rPr>
              <a:t>[f(2x). </a:t>
            </a:r>
            <a:r>
              <a:rPr lang="en-US" altLang="en-US">
                <a:solidFill>
                  <a:srgbClr val="000000"/>
                </a:solidFill>
                <a:cs typeface="Times New Roman" panose="02020603050405020304" pitchFamily="18" charset="0"/>
              </a:rPr>
              <a:t>w</a:t>
            </a:r>
            <a:r>
              <a:rPr lang="en-US" altLang="en-US" baseline="-25000">
                <a:solidFill>
                  <a:srgbClr val="000000"/>
                </a:solidFill>
                <a:cs typeface="Times New Roman" panose="02020603050405020304" pitchFamily="18" charset="0"/>
              </a:rPr>
              <a:t>2M</a:t>
            </a:r>
            <a:r>
              <a:rPr lang="en-US" altLang="en-US" baseline="50000">
                <a:solidFill>
                  <a:srgbClr val="000000"/>
                </a:solidFill>
                <a:cs typeface="Times New Roman" panose="02020603050405020304" pitchFamily="18" charset="0"/>
              </a:rPr>
              <a:t>u2x</a:t>
            </a:r>
            <a:r>
              <a:rPr lang="en-US" altLang="en-US">
                <a:solidFill>
                  <a:srgbClr val="000000"/>
                </a:solidFill>
                <a:cs typeface="Times New Roman" panose="02020603050405020304" pitchFamily="18" charset="0"/>
              </a:rPr>
              <a:t> </a:t>
            </a:r>
            <a:r>
              <a:rPr lang="en-US" altLang="en-US">
                <a:cs typeface="Times New Roman" panose="02020603050405020304" pitchFamily="18" charset="0"/>
              </a:rPr>
              <a:t>]    +                                             	        1/M </a:t>
            </a:r>
            <a:r>
              <a:rPr lang="el-GR" altLang="en-US">
                <a:cs typeface="Times New Roman" panose="02020603050405020304" pitchFamily="18" charset="0"/>
              </a:rPr>
              <a:t>Σ</a:t>
            </a:r>
            <a:r>
              <a:rPr lang="en-US" altLang="en-US">
                <a:cs typeface="Times New Roman" panose="02020603050405020304" pitchFamily="18" charset="0"/>
              </a:rPr>
              <a:t>[f(2x+1). </a:t>
            </a:r>
            <a:r>
              <a:rPr lang="en-US" altLang="en-US">
                <a:solidFill>
                  <a:srgbClr val="000000"/>
                </a:solidFill>
                <a:cs typeface="Times New Roman" panose="02020603050405020304" pitchFamily="18" charset="0"/>
              </a:rPr>
              <a:t>w</a:t>
            </a:r>
            <a:r>
              <a:rPr lang="en-US" altLang="en-US" baseline="-25000">
                <a:solidFill>
                  <a:srgbClr val="000000"/>
                </a:solidFill>
                <a:cs typeface="Times New Roman" panose="02020603050405020304" pitchFamily="18" charset="0"/>
              </a:rPr>
              <a:t>2M</a:t>
            </a:r>
            <a:r>
              <a:rPr lang="en-US" altLang="en-US" baseline="50000">
                <a:solidFill>
                  <a:srgbClr val="000000"/>
                </a:solidFill>
                <a:cs typeface="Times New Roman" panose="02020603050405020304" pitchFamily="18" charset="0"/>
              </a:rPr>
              <a:t>u(2x+1)</a:t>
            </a:r>
            <a:r>
              <a:rPr lang="en-US" altLang="en-US">
                <a:solidFill>
                  <a:srgbClr val="000000"/>
                </a:solidFill>
                <a:cs typeface="Times New Roman" panose="02020603050405020304" pitchFamily="18" charset="0"/>
              </a:rPr>
              <a:t> </a:t>
            </a:r>
            <a:r>
              <a:rPr lang="en-US" altLang="en-US">
                <a:cs typeface="Times New Roman" panose="02020603050405020304" pitchFamily="18" charset="0"/>
              </a:rPr>
              <a:t>] }</a:t>
            </a:r>
          </a:p>
          <a:p>
            <a:pPr eaLnBrk="1" hangingPunct="1">
              <a:lnSpc>
                <a:spcPct val="90000"/>
              </a:lnSpc>
              <a:buFontTx/>
              <a:buNone/>
            </a:pPr>
            <a:r>
              <a:rPr lang="en-US" altLang="en-US">
                <a:cs typeface="Times New Roman" panose="02020603050405020304" pitchFamily="18" charset="0"/>
              </a:rPr>
              <a:t>           = ½{1/M </a:t>
            </a:r>
            <a:r>
              <a:rPr lang="el-GR" altLang="en-US">
                <a:cs typeface="Times New Roman" panose="02020603050405020304" pitchFamily="18" charset="0"/>
              </a:rPr>
              <a:t>Σ</a:t>
            </a:r>
            <a:r>
              <a:rPr lang="en-US" altLang="en-US">
                <a:cs typeface="Times New Roman" panose="02020603050405020304" pitchFamily="18" charset="0"/>
              </a:rPr>
              <a:t>[f(2x). </a:t>
            </a:r>
            <a:r>
              <a:rPr lang="en-US" altLang="en-US">
                <a:solidFill>
                  <a:srgbClr val="000000"/>
                </a:solidFill>
                <a:cs typeface="Times New Roman" panose="02020603050405020304" pitchFamily="18" charset="0"/>
              </a:rPr>
              <a:t>w</a:t>
            </a:r>
            <a:r>
              <a:rPr lang="en-US" altLang="en-US" baseline="-25000">
                <a:solidFill>
                  <a:srgbClr val="000000"/>
                </a:solidFill>
                <a:cs typeface="Times New Roman" panose="02020603050405020304" pitchFamily="18" charset="0"/>
              </a:rPr>
              <a:t>M</a:t>
            </a:r>
            <a:r>
              <a:rPr lang="en-US" altLang="en-US" baseline="50000">
                <a:solidFill>
                  <a:srgbClr val="000000"/>
                </a:solidFill>
                <a:cs typeface="Times New Roman" panose="02020603050405020304" pitchFamily="18" charset="0"/>
              </a:rPr>
              <a:t>ux</a:t>
            </a:r>
            <a:r>
              <a:rPr lang="en-US" altLang="en-US">
                <a:solidFill>
                  <a:srgbClr val="000000"/>
                </a:solidFill>
                <a:cs typeface="Times New Roman" panose="02020603050405020304" pitchFamily="18" charset="0"/>
              </a:rPr>
              <a:t> </a:t>
            </a:r>
            <a:r>
              <a:rPr lang="en-US" altLang="en-US">
                <a:cs typeface="Times New Roman" panose="02020603050405020304" pitchFamily="18" charset="0"/>
              </a:rPr>
              <a:t>] + 1/M  			</a:t>
            </a:r>
            <a:r>
              <a:rPr lang="el-GR" altLang="en-US">
                <a:cs typeface="Times New Roman" panose="02020603050405020304" pitchFamily="18" charset="0"/>
              </a:rPr>
              <a:t>Σ</a:t>
            </a:r>
            <a:r>
              <a:rPr lang="en-US" altLang="en-US">
                <a:cs typeface="Times New Roman" panose="02020603050405020304" pitchFamily="18" charset="0"/>
              </a:rPr>
              <a:t>[f(2x+1). </a:t>
            </a:r>
            <a:r>
              <a:rPr lang="en-US" altLang="en-US">
                <a:solidFill>
                  <a:srgbClr val="000000"/>
                </a:solidFill>
                <a:cs typeface="Times New Roman" panose="02020603050405020304" pitchFamily="18" charset="0"/>
              </a:rPr>
              <a:t>w</a:t>
            </a:r>
            <a:r>
              <a:rPr lang="en-US" altLang="en-US" baseline="-25000">
                <a:solidFill>
                  <a:srgbClr val="000000"/>
                </a:solidFill>
                <a:cs typeface="Times New Roman" panose="02020603050405020304" pitchFamily="18" charset="0"/>
              </a:rPr>
              <a:t>2M</a:t>
            </a:r>
            <a:r>
              <a:rPr lang="en-US" altLang="en-US" baseline="50000">
                <a:solidFill>
                  <a:srgbClr val="000000"/>
                </a:solidFill>
                <a:cs typeface="Times New Roman" panose="02020603050405020304" pitchFamily="18" charset="0"/>
              </a:rPr>
              <a:t>2ux </a:t>
            </a:r>
            <a:r>
              <a:rPr lang="en-US" altLang="en-US">
                <a:solidFill>
                  <a:srgbClr val="000000"/>
                </a:solidFill>
                <a:cs typeface="Times New Roman" panose="02020603050405020304" pitchFamily="18" charset="0"/>
              </a:rPr>
              <a:t>w</a:t>
            </a:r>
            <a:r>
              <a:rPr lang="en-US" altLang="en-US" baseline="-25000">
                <a:solidFill>
                  <a:srgbClr val="000000"/>
                </a:solidFill>
                <a:cs typeface="Times New Roman" panose="02020603050405020304" pitchFamily="18" charset="0"/>
              </a:rPr>
              <a:t>2M</a:t>
            </a:r>
            <a:r>
              <a:rPr lang="en-US" altLang="en-US" baseline="50000">
                <a:solidFill>
                  <a:srgbClr val="000000"/>
                </a:solidFill>
                <a:cs typeface="Times New Roman" panose="02020603050405020304" pitchFamily="18" charset="0"/>
              </a:rPr>
              <a:t>u</a:t>
            </a:r>
            <a:r>
              <a:rPr lang="en-US" altLang="en-US">
                <a:cs typeface="Times New Roman" panose="02020603050405020304" pitchFamily="18" charset="0"/>
              </a:rPr>
              <a:t>]</a:t>
            </a:r>
          </a:p>
          <a:p>
            <a:pPr eaLnBrk="1" hangingPunct="1">
              <a:lnSpc>
                <a:spcPct val="90000"/>
              </a:lnSpc>
              <a:buFontTx/>
              <a:buNone/>
            </a:pPr>
            <a:r>
              <a:rPr lang="en-US" altLang="en-US">
                <a:cs typeface="Times New Roman" panose="02020603050405020304" pitchFamily="18" charset="0"/>
              </a:rPr>
              <a:t>          = ½ [F</a:t>
            </a:r>
            <a:r>
              <a:rPr lang="en-US" altLang="en-US" baseline="-25000">
                <a:cs typeface="Times New Roman" panose="02020603050405020304" pitchFamily="18" charset="0"/>
              </a:rPr>
              <a:t>even</a:t>
            </a:r>
            <a:r>
              <a:rPr lang="en-US" altLang="en-US">
                <a:cs typeface="Times New Roman" panose="02020603050405020304" pitchFamily="18" charset="0"/>
              </a:rPr>
              <a:t> (u)  + F</a:t>
            </a:r>
            <a:r>
              <a:rPr lang="en-US" altLang="en-US" baseline="-25000">
                <a:cs typeface="Times New Roman" panose="02020603050405020304" pitchFamily="18" charset="0"/>
              </a:rPr>
              <a:t>odd</a:t>
            </a:r>
            <a:r>
              <a:rPr lang="en-US" altLang="en-US">
                <a:cs typeface="Times New Roman" panose="02020603050405020304" pitchFamily="18" charset="0"/>
              </a:rPr>
              <a:t> (u). </a:t>
            </a:r>
            <a:r>
              <a:rPr lang="en-US" altLang="en-US">
                <a:solidFill>
                  <a:srgbClr val="000000"/>
                </a:solidFill>
                <a:cs typeface="Times New Roman" panose="02020603050405020304" pitchFamily="18" charset="0"/>
              </a:rPr>
              <a:t>w</a:t>
            </a:r>
            <a:r>
              <a:rPr lang="en-US" altLang="en-US" baseline="-25000">
                <a:solidFill>
                  <a:srgbClr val="000000"/>
                </a:solidFill>
                <a:cs typeface="Times New Roman" panose="02020603050405020304" pitchFamily="18" charset="0"/>
              </a:rPr>
              <a:t>2M</a:t>
            </a:r>
            <a:r>
              <a:rPr lang="en-US" altLang="en-US" baseline="50000">
                <a:solidFill>
                  <a:srgbClr val="000000"/>
                </a:solidFill>
                <a:cs typeface="Times New Roman" panose="02020603050405020304" pitchFamily="18" charset="0"/>
              </a:rPr>
              <a:t>u</a:t>
            </a:r>
            <a:r>
              <a:rPr lang="en-US" altLang="en-US">
                <a:cs typeface="Times New Roman" panose="02020603050405020304" pitchFamily="18" charset="0"/>
              </a:rPr>
              <a:t>]</a:t>
            </a:r>
          </a:p>
        </p:txBody>
      </p:sp>
    </p:spTree>
    <p:extLst>
      <p:ext uri="{BB962C8B-B14F-4D97-AF65-F5344CB8AC3E}">
        <p14:creationId xmlns="" xmlns:p14="http://schemas.microsoft.com/office/powerpoint/2010/main" val="38700896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008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70086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70086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700867">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70086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0867" grpId="0" build="p"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Slide Number Placeholder 5">
            <a:extLst>
              <a:ext uri="{FF2B5EF4-FFF2-40B4-BE49-F238E27FC236}">
                <a16:creationId xmlns="" xmlns:a16="http://schemas.microsoft.com/office/drawing/2014/main" id="{4F7FFAB8-640B-4011-8806-AD5EAC2B5D1E}"/>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F673327B-CD2F-4370-BE4F-65F987025961}" type="slidenum">
              <a:rPr lang="en-US" altLang="en-US" sz="1400"/>
              <a:pPr eaLnBrk="1" hangingPunct="1"/>
              <a:t>98</a:t>
            </a:fld>
            <a:endParaRPr lang="en-US" altLang="en-US" sz="1400"/>
          </a:p>
        </p:txBody>
      </p:sp>
      <p:sp>
        <p:nvSpPr>
          <p:cNvPr id="67587" name="Rectangle 2">
            <a:extLst>
              <a:ext uri="{FF2B5EF4-FFF2-40B4-BE49-F238E27FC236}">
                <a16:creationId xmlns="" xmlns:a16="http://schemas.microsoft.com/office/drawing/2014/main" id="{4409F409-468A-4AEA-ADF4-D61113A3FAB9}"/>
              </a:ext>
            </a:extLst>
          </p:cNvPr>
          <p:cNvSpPr>
            <a:spLocks noGrp="1" noChangeArrowheads="1"/>
          </p:cNvSpPr>
          <p:nvPr>
            <p:ph type="title"/>
          </p:nvPr>
        </p:nvSpPr>
        <p:spPr/>
        <p:txBody>
          <a:bodyPr/>
          <a:lstStyle/>
          <a:p>
            <a:pPr eaLnBrk="1" hangingPunct="1"/>
            <a:r>
              <a:rPr lang="en-US" altLang="en-US"/>
              <a:t>Fast Fourier Transform</a:t>
            </a:r>
          </a:p>
        </p:txBody>
      </p:sp>
      <p:sp>
        <p:nvSpPr>
          <p:cNvPr id="1701891" name="Rectangle 3">
            <a:extLst>
              <a:ext uri="{FF2B5EF4-FFF2-40B4-BE49-F238E27FC236}">
                <a16:creationId xmlns="" xmlns:a16="http://schemas.microsoft.com/office/drawing/2014/main" id="{0715FF9F-9E9C-4E3E-AF02-78844DDC0C0D}"/>
              </a:ext>
            </a:extLst>
          </p:cNvPr>
          <p:cNvSpPr>
            <a:spLocks noGrp="1" noChangeArrowheads="1"/>
          </p:cNvSpPr>
          <p:nvPr>
            <p:ph type="body" idx="1"/>
          </p:nvPr>
        </p:nvSpPr>
        <p:spPr/>
        <p:txBody>
          <a:bodyPr/>
          <a:lstStyle/>
          <a:p>
            <a:pPr eaLnBrk="1" hangingPunct="1"/>
            <a:r>
              <a:rPr lang="en-US" altLang="en-US"/>
              <a:t>F(u) = </a:t>
            </a:r>
            <a:r>
              <a:rPr lang="en-US" altLang="en-US">
                <a:cs typeface="Times New Roman" panose="02020603050405020304" pitchFamily="18" charset="0"/>
              </a:rPr>
              <a:t>½ [F</a:t>
            </a:r>
            <a:r>
              <a:rPr lang="en-US" altLang="en-US" baseline="-25000">
                <a:cs typeface="Times New Roman" panose="02020603050405020304" pitchFamily="18" charset="0"/>
              </a:rPr>
              <a:t>even</a:t>
            </a:r>
            <a:r>
              <a:rPr lang="en-US" altLang="en-US">
                <a:cs typeface="Times New Roman" panose="02020603050405020304" pitchFamily="18" charset="0"/>
              </a:rPr>
              <a:t> (u)  + F</a:t>
            </a:r>
            <a:r>
              <a:rPr lang="en-US" altLang="en-US" baseline="-25000">
                <a:cs typeface="Times New Roman" panose="02020603050405020304" pitchFamily="18" charset="0"/>
              </a:rPr>
              <a:t>odd</a:t>
            </a:r>
            <a:r>
              <a:rPr lang="en-US" altLang="en-US">
                <a:cs typeface="Times New Roman" panose="02020603050405020304" pitchFamily="18" charset="0"/>
              </a:rPr>
              <a:t> (u). </a:t>
            </a:r>
            <a:r>
              <a:rPr lang="en-US" altLang="en-US">
                <a:solidFill>
                  <a:srgbClr val="000000"/>
                </a:solidFill>
                <a:cs typeface="Times New Roman" panose="02020603050405020304" pitchFamily="18" charset="0"/>
              </a:rPr>
              <a:t>w</a:t>
            </a:r>
            <a:r>
              <a:rPr lang="en-US" altLang="en-US" baseline="-25000">
                <a:solidFill>
                  <a:srgbClr val="000000"/>
                </a:solidFill>
                <a:cs typeface="Times New Roman" panose="02020603050405020304" pitchFamily="18" charset="0"/>
              </a:rPr>
              <a:t>2M</a:t>
            </a:r>
            <a:r>
              <a:rPr lang="en-US" altLang="en-US" baseline="50000">
                <a:solidFill>
                  <a:srgbClr val="000000"/>
                </a:solidFill>
                <a:cs typeface="Times New Roman" panose="02020603050405020304" pitchFamily="18" charset="0"/>
              </a:rPr>
              <a:t>u</a:t>
            </a:r>
            <a:r>
              <a:rPr lang="en-US" altLang="en-US">
                <a:cs typeface="Times New Roman" panose="02020603050405020304" pitchFamily="18" charset="0"/>
              </a:rPr>
              <a:t>]</a:t>
            </a:r>
            <a:r>
              <a:rPr lang="en-US" altLang="en-US"/>
              <a:t> </a:t>
            </a:r>
          </a:p>
          <a:p>
            <a:pPr eaLnBrk="1" hangingPunct="1"/>
            <a:r>
              <a:rPr lang="en-US" altLang="en-US"/>
              <a:t>F(u + M) = </a:t>
            </a:r>
            <a:r>
              <a:rPr lang="en-US" altLang="en-US">
                <a:cs typeface="Times New Roman" panose="02020603050405020304" pitchFamily="18" charset="0"/>
              </a:rPr>
              <a:t>½ [F</a:t>
            </a:r>
            <a:r>
              <a:rPr lang="en-US" altLang="en-US" baseline="-25000">
                <a:cs typeface="Times New Roman" panose="02020603050405020304" pitchFamily="18" charset="0"/>
              </a:rPr>
              <a:t>even</a:t>
            </a:r>
            <a:r>
              <a:rPr lang="en-US" altLang="en-US">
                <a:cs typeface="Times New Roman" panose="02020603050405020304" pitchFamily="18" charset="0"/>
              </a:rPr>
              <a:t> (u)  - F</a:t>
            </a:r>
            <a:r>
              <a:rPr lang="en-US" altLang="en-US" baseline="-25000">
                <a:cs typeface="Times New Roman" panose="02020603050405020304" pitchFamily="18" charset="0"/>
              </a:rPr>
              <a:t>odd</a:t>
            </a:r>
            <a:r>
              <a:rPr lang="en-US" altLang="en-US">
                <a:cs typeface="Times New Roman" panose="02020603050405020304" pitchFamily="18" charset="0"/>
              </a:rPr>
              <a:t> (u). </a:t>
            </a:r>
            <a:r>
              <a:rPr lang="en-US" altLang="en-US">
                <a:solidFill>
                  <a:srgbClr val="000000"/>
                </a:solidFill>
                <a:cs typeface="Times New Roman" panose="02020603050405020304" pitchFamily="18" charset="0"/>
              </a:rPr>
              <a:t>w</a:t>
            </a:r>
            <a:r>
              <a:rPr lang="en-US" altLang="en-US" baseline="-25000">
                <a:solidFill>
                  <a:srgbClr val="000000"/>
                </a:solidFill>
                <a:cs typeface="Times New Roman" panose="02020603050405020304" pitchFamily="18" charset="0"/>
              </a:rPr>
              <a:t>2M</a:t>
            </a:r>
            <a:r>
              <a:rPr lang="en-US" altLang="en-US" baseline="50000">
                <a:solidFill>
                  <a:srgbClr val="000000"/>
                </a:solidFill>
                <a:cs typeface="Times New Roman" panose="02020603050405020304" pitchFamily="18" charset="0"/>
              </a:rPr>
              <a:t>u</a:t>
            </a:r>
            <a:r>
              <a:rPr lang="en-US" altLang="en-US">
                <a:cs typeface="Times New Roman" panose="02020603050405020304" pitchFamily="18" charset="0"/>
              </a:rPr>
              <a:t>]</a:t>
            </a:r>
            <a:r>
              <a:rPr lang="en-US" altLang="en-US"/>
              <a:t> (prove it, hints: </a:t>
            </a:r>
            <a:r>
              <a:rPr lang="en-US" altLang="en-US">
                <a:solidFill>
                  <a:srgbClr val="000000"/>
                </a:solidFill>
                <a:cs typeface="Times New Roman" panose="02020603050405020304" pitchFamily="18" charset="0"/>
              </a:rPr>
              <a:t>w</a:t>
            </a:r>
            <a:r>
              <a:rPr lang="en-US" altLang="en-US" baseline="-25000">
                <a:solidFill>
                  <a:srgbClr val="000000"/>
                </a:solidFill>
                <a:cs typeface="Times New Roman" panose="02020603050405020304" pitchFamily="18" charset="0"/>
              </a:rPr>
              <a:t>M</a:t>
            </a:r>
            <a:r>
              <a:rPr lang="en-US" altLang="en-US" baseline="50000">
                <a:solidFill>
                  <a:srgbClr val="000000"/>
                </a:solidFill>
                <a:cs typeface="Times New Roman" panose="02020603050405020304" pitchFamily="18" charset="0"/>
              </a:rPr>
              <a:t>u+M  </a:t>
            </a:r>
            <a:r>
              <a:rPr lang="en-US" altLang="en-US">
                <a:solidFill>
                  <a:srgbClr val="000000"/>
                </a:solidFill>
                <a:cs typeface="Times New Roman" panose="02020603050405020304" pitchFamily="18" charset="0"/>
              </a:rPr>
              <a:t> = w</a:t>
            </a:r>
            <a:r>
              <a:rPr lang="en-US" altLang="en-US" baseline="-25000">
                <a:solidFill>
                  <a:srgbClr val="000000"/>
                </a:solidFill>
                <a:cs typeface="Times New Roman" panose="02020603050405020304" pitchFamily="18" charset="0"/>
              </a:rPr>
              <a:t>M</a:t>
            </a:r>
            <a:r>
              <a:rPr lang="en-US" altLang="en-US" baseline="50000">
                <a:solidFill>
                  <a:srgbClr val="000000"/>
                </a:solidFill>
                <a:cs typeface="Times New Roman" panose="02020603050405020304" pitchFamily="18" charset="0"/>
              </a:rPr>
              <a:t>u</a:t>
            </a:r>
          </a:p>
          <a:p>
            <a:pPr eaLnBrk="1" hangingPunct="1">
              <a:buFontTx/>
              <a:buNone/>
            </a:pPr>
            <a:r>
              <a:rPr lang="en-US" altLang="en-US" baseline="50000">
                <a:solidFill>
                  <a:srgbClr val="000000"/>
                </a:solidFill>
                <a:cs typeface="Times New Roman" panose="02020603050405020304" pitchFamily="18" charset="0"/>
              </a:rPr>
              <a:t> 			</a:t>
            </a:r>
            <a:r>
              <a:rPr lang="en-US" altLang="en-US">
                <a:solidFill>
                  <a:srgbClr val="000000"/>
                </a:solidFill>
                <a:cs typeface="Times New Roman" panose="02020603050405020304" pitchFamily="18" charset="0"/>
              </a:rPr>
              <a:t>  	   w</a:t>
            </a:r>
            <a:r>
              <a:rPr lang="en-US" altLang="en-US" baseline="-25000">
                <a:solidFill>
                  <a:srgbClr val="000000"/>
                </a:solidFill>
                <a:cs typeface="Times New Roman" panose="02020603050405020304" pitchFamily="18" charset="0"/>
              </a:rPr>
              <a:t>2M</a:t>
            </a:r>
            <a:r>
              <a:rPr lang="en-US" altLang="en-US" baseline="50000">
                <a:solidFill>
                  <a:srgbClr val="000000"/>
                </a:solidFill>
                <a:cs typeface="Times New Roman" panose="02020603050405020304" pitchFamily="18" charset="0"/>
              </a:rPr>
              <a:t>u+M  </a:t>
            </a:r>
            <a:r>
              <a:rPr lang="en-US" altLang="en-US">
                <a:solidFill>
                  <a:srgbClr val="000000"/>
                </a:solidFill>
                <a:cs typeface="Times New Roman" panose="02020603050405020304" pitchFamily="18" charset="0"/>
              </a:rPr>
              <a:t> = -w</a:t>
            </a:r>
            <a:r>
              <a:rPr lang="en-US" altLang="en-US" baseline="-25000">
                <a:solidFill>
                  <a:srgbClr val="000000"/>
                </a:solidFill>
                <a:cs typeface="Times New Roman" panose="02020603050405020304" pitchFamily="18" charset="0"/>
              </a:rPr>
              <a:t>2M</a:t>
            </a:r>
            <a:r>
              <a:rPr lang="en-US" altLang="en-US" baseline="50000">
                <a:solidFill>
                  <a:srgbClr val="000000"/>
                </a:solidFill>
                <a:cs typeface="Times New Roman" panose="02020603050405020304" pitchFamily="18" charset="0"/>
              </a:rPr>
              <a:t>u </a:t>
            </a:r>
            <a:r>
              <a:rPr lang="en-US" altLang="en-US"/>
              <a:t>) </a:t>
            </a:r>
          </a:p>
          <a:p>
            <a:pPr eaLnBrk="1" hangingPunct="1">
              <a:buFontTx/>
              <a:buNone/>
            </a:pPr>
            <a:r>
              <a:rPr lang="en-US" altLang="en-US"/>
              <a:t>For u=0,1….,M-1  F(u) and F(u+M) covers all</a:t>
            </a:r>
          </a:p>
          <a:p>
            <a:pPr eaLnBrk="1" hangingPunct="1">
              <a:buFontTx/>
              <a:buNone/>
            </a:pPr>
            <a:endParaRPr lang="en-US" altLang="en-US"/>
          </a:p>
        </p:txBody>
      </p:sp>
    </p:spTree>
    <p:extLst>
      <p:ext uri="{BB962C8B-B14F-4D97-AF65-F5344CB8AC3E}">
        <p14:creationId xmlns="" xmlns:p14="http://schemas.microsoft.com/office/powerpoint/2010/main" val="24495681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018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70189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70189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70189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1891" grpId="0" build="p"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10" name="Slide Number Placeholder 5">
            <a:extLst>
              <a:ext uri="{FF2B5EF4-FFF2-40B4-BE49-F238E27FC236}">
                <a16:creationId xmlns="" xmlns:a16="http://schemas.microsoft.com/office/drawing/2014/main" id="{812181D8-831A-4FFF-9098-7670003F36AE}"/>
              </a:ext>
            </a:extLst>
          </p:cNvPr>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cs typeface="Angsana New" panose="02020603050405020304" pitchFamily="18" charset="-34"/>
              </a:defRPr>
            </a:lvl1pPr>
            <a:lvl2pPr marL="742950" indent="-285750" eaLnBrk="0" hangingPunct="0">
              <a:defRPr sz="2400">
                <a:solidFill>
                  <a:schemeClr val="tx1"/>
                </a:solidFill>
                <a:latin typeface="Times New Roman" panose="02020603050405020304" pitchFamily="18" charset="0"/>
                <a:cs typeface="Angsana New" panose="02020603050405020304" pitchFamily="18" charset="-34"/>
              </a:defRPr>
            </a:lvl2pPr>
            <a:lvl3pPr marL="1143000" indent="-228600" eaLnBrk="0" hangingPunct="0">
              <a:defRPr sz="2400">
                <a:solidFill>
                  <a:schemeClr val="tx1"/>
                </a:solidFill>
                <a:latin typeface="Times New Roman" panose="02020603050405020304" pitchFamily="18" charset="0"/>
                <a:cs typeface="Angsana New" panose="02020603050405020304" pitchFamily="18" charset="-34"/>
              </a:defRPr>
            </a:lvl3pPr>
            <a:lvl4pPr marL="1600200" indent="-228600" eaLnBrk="0" hangingPunct="0">
              <a:defRPr sz="2400">
                <a:solidFill>
                  <a:schemeClr val="tx1"/>
                </a:solidFill>
                <a:latin typeface="Times New Roman" panose="02020603050405020304" pitchFamily="18" charset="0"/>
                <a:cs typeface="Angsana New" panose="02020603050405020304" pitchFamily="18" charset="-34"/>
              </a:defRPr>
            </a:lvl4pPr>
            <a:lvl5pPr marL="2057400" indent="-228600" eaLnBrk="0" hangingPunct="0">
              <a:defRPr sz="2400">
                <a:solidFill>
                  <a:schemeClr val="tx1"/>
                </a:solidFill>
                <a:latin typeface="Times New Roman" panose="02020603050405020304" pitchFamily="18" charset="0"/>
                <a:cs typeface="Angsana New" panose="02020603050405020304" pitchFamily="18" charset="-34"/>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cs typeface="Angsana New" panose="02020603050405020304" pitchFamily="18" charset="-34"/>
              </a:defRPr>
            </a:lvl9pPr>
          </a:lstStyle>
          <a:p>
            <a:pPr eaLnBrk="1" hangingPunct="1"/>
            <a:fld id="{13C9F1F6-73D9-410A-A677-ABF535F455A9}" type="slidenum">
              <a:rPr lang="en-US" altLang="en-US" sz="1400"/>
              <a:pPr eaLnBrk="1" hangingPunct="1"/>
              <a:t>99</a:t>
            </a:fld>
            <a:endParaRPr lang="en-US" altLang="en-US" sz="1400"/>
          </a:p>
        </p:txBody>
      </p:sp>
      <p:sp>
        <p:nvSpPr>
          <p:cNvPr id="68611" name="Rectangle 2">
            <a:extLst>
              <a:ext uri="{FF2B5EF4-FFF2-40B4-BE49-F238E27FC236}">
                <a16:creationId xmlns="" xmlns:a16="http://schemas.microsoft.com/office/drawing/2014/main" id="{C418B300-1478-44E2-885B-D389AC9A2751}"/>
              </a:ext>
            </a:extLst>
          </p:cNvPr>
          <p:cNvSpPr>
            <a:spLocks noGrp="1" noChangeArrowheads="1"/>
          </p:cNvSpPr>
          <p:nvPr>
            <p:ph type="title"/>
          </p:nvPr>
        </p:nvSpPr>
        <p:spPr/>
        <p:txBody>
          <a:bodyPr/>
          <a:lstStyle/>
          <a:p>
            <a:pPr eaLnBrk="1" hangingPunct="1"/>
            <a:r>
              <a:rPr lang="en-US" altLang="en-US"/>
              <a:t>Complexity analysis</a:t>
            </a:r>
          </a:p>
        </p:txBody>
      </p:sp>
      <p:sp>
        <p:nvSpPr>
          <p:cNvPr id="1702915" name="Rectangle 3">
            <a:extLst>
              <a:ext uri="{FF2B5EF4-FFF2-40B4-BE49-F238E27FC236}">
                <a16:creationId xmlns="" xmlns:a16="http://schemas.microsoft.com/office/drawing/2014/main" id="{36BA72EE-577E-4636-81E2-AD15A21DF923}"/>
              </a:ext>
            </a:extLst>
          </p:cNvPr>
          <p:cNvSpPr>
            <a:spLocks noGrp="1" noChangeArrowheads="1"/>
          </p:cNvSpPr>
          <p:nvPr>
            <p:ph type="body" idx="1"/>
          </p:nvPr>
        </p:nvSpPr>
        <p:spPr/>
        <p:txBody>
          <a:bodyPr/>
          <a:lstStyle/>
          <a:p>
            <a:pPr eaLnBrk="1" hangingPunct="1"/>
            <a:r>
              <a:rPr lang="en-US" altLang="en-US" sz="2800"/>
              <a:t>n=1, i.e., two sample points F(0) and F(1)</a:t>
            </a:r>
          </a:p>
          <a:p>
            <a:pPr lvl="1" eaLnBrk="1" hangingPunct="1"/>
            <a:r>
              <a:rPr lang="en-US" altLang="en-US" sz="2400"/>
              <a:t>F</a:t>
            </a:r>
            <a:r>
              <a:rPr lang="en-US" altLang="en-US" sz="2400" baseline="-25000"/>
              <a:t>even</a:t>
            </a:r>
            <a:r>
              <a:rPr lang="en-US" altLang="en-US" sz="2400"/>
              <a:t>(0) =  with only sample point at x=0</a:t>
            </a:r>
          </a:p>
          <a:p>
            <a:pPr lvl="1" eaLnBrk="1" hangingPunct="1"/>
            <a:r>
              <a:rPr lang="en-US" altLang="en-US" sz="2400"/>
              <a:t>F</a:t>
            </a:r>
            <a:r>
              <a:rPr lang="en-US" altLang="en-US" sz="2400" baseline="-25000"/>
              <a:t>odd</a:t>
            </a:r>
            <a:r>
              <a:rPr lang="en-US" altLang="en-US" sz="2400"/>
              <a:t>(0) =  with only sample point at x=1</a:t>
            </a:r>
          </a:p>
          <a:p>
            <a:pPr lvl="1" eaLnBrk="1" hangingPunct="1"/>
            <a:r>
              <a:rPr lang="en-US" altLang="en-US" sz="2400"/>
              <a:t>no multiplication, no addition</a:t>
            </a:r>
          </a:p>
          <a:p>
            <a:pPr lvl="1" eaLnBrk="1" hangingPunct="1"/>
            <a:r>
              <a:rPr lang="en-US" altLang="en-US" sz="2400"/>
              <a:t>F(0) requires one multiplication [F</a:t>
            </a:r>
            <a:r>
              <a:rPr lang="en-US" altLang="en-US" sz="2400" baseline="-25000"/>
              <a:t>odd</a:t>
            </a:r>
            <a:r>
              <a:rPr lang="en-US" altLang="en-US" sz="2400"/>
              <a:t>(0)  by </a:t>
            </a:r>
            <a:r>
              <a:rPr lang="en-US" altLang="en-US" sz="2400">
                <a:cs typeface="Times New Roman" panose="02020603050405020304" pitchFamily="18" charset="0"/>
              </a:rPr>
              <a:t>w</a:t>
            </a:r>
            <a:r>
              <a:rPr lang="en-US" altLang="en-US" sz="2400" baseline="-25000">
                <a:cs typeface="Times New Roman" panose="02020603050405020304" pitchFamily="18" charset="0"/>
              </a:rPr>
              <a:t>2</a:t>
            </a:r>
            <a:r>
              <a:rPr lang="en-US" altLang="en-US" sz="2400" baseline="50000">
                <a:cs typeface="Times New Roman" panose="02020603050405020304" pitchFamily="18" charset="0"/>
              </a:rPr>
              <a:t>0 </a:t>
            </a:r>
            <a:r>
              <a:rPr lang="en-US" altLang="en-US" sz="2400"/>
              <a:t>] and one addition</a:t>
            </a:r>
          </a:p>
          <a:p>
            <a:pPr lvl="1" eaLnBrk="1" hangingPunct="1"/>
            <a:r>
              <a:rPr lang="en-US" altLang="en-US" sz="2400"/>
              <a:t>F(1) need only one addition (subtraction)</a:t>
            </a:r>
          </a:p>
          <a:p>
            <a:pPr eaLnBrk="1" hangingPunct="1">
              <a:buFontTx/>
              <a:buNone/>
            </a:pPr>
            <a:r>
              <a:rPr lang="en-US" altLang="en-US" sz="2800"/>
              <a:t>	m(1) =1 and a(1) =2</a:t>
            </a:r>
          </a:p>
        </p:txBody>
      </p:sp>
    </p:spTree>
    <p:extLst>
      <p:ext uri="{BB962C8B-B14F-4D97-AF65-F5344CB8AC3E}">
        <p14:creationId xmlns="" xmlns:p14="http://schemas.microsoft.com/office/powerpoint/2010/main" val="7316882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7029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70291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170291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170291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170291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702915">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7029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2915" grpId="0" build="p" autoUpdateAnimBg="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DIP_introduction</Template>
  <TotalTime>7106</TotalTime>
  <Words>4711</Words>
  <Application>Microsoft Office PowerPoint</Application>
  <PresentationFormat>On-screen Show (4:3)</PresentationFormat>
  <Paragraphs>855</Paragraphs>
  <Slides>131</Slides>
  <Notes>2</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131</vt:i4>
      </vt:variant>
    </vt:vector>
  </HeadingPairs>
  <TitlesOfParts>
    <vt:vector size="134" baseType="lpstr">
      <vt:lpstr>Flow</vt:lpstr>
      <vt:lpstr>Equation</vt:lpstr>
      <vt:lpstr>Bitmap Image</vt:lpstr>
      <vt:lpstr>Slide 1</vt:lpstr>
      <vt:lpstr>Introduction and Overview </vt:lpstr>
      <vt:lpstr>Slide 3</vt:lpstr>
      <vt:lpstr>Why do we need a transform?</vt:lpstr>
      <vt:lpstr>Advantages</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Inner product/projection</vt:lpstr>
      <vt:lpstr>Orthogonal functions</vt:lpstr>
      <vt:lpstr>Orthogonal functions (contd..)</vt:lpstr>
      <vt:lpstr>Transformation equation for image</vt:lpstr>
      <vt:lpstr>Basis image</vt:lpstr>
      <vt:lpstr>Slide 47</vt:lpstr>
      <vt:lpstr>Slide 48</vt:lpstr>
      <vt:lpstr>Slide 49</vt:lpstr>
      <vt:lpstr>Slide 50</vt:lpstr>
      <vt:lpstr>Slide 51</vt:lpstr>
      <vt:lpstr>Slide 52</vt:lpstr>
      <vt:lpstr>Slide 53</vt:lpstr>
      <vt:lpstr>Slide 54</vt:lpstr>
      <vt:lpstr>Slide 55</vt:lpstr>
      <vt:lpstr>What is Fourier Transform?</vt:lpstr>
      <vt:lpstr>Note</vt:lpstr>
      <vt:lpstr>Slide 58</vt:lpstr>
      <vt:lpstr>Non-stationary signal</vt:lpstr>
      <vt:lpstr>Non-stationary signal</vt:lpstr>
      <vt:lpstr>Fourier Transform</vt:lpstr>
      <vt:lpstr>Fourier Transform</vt:lpstr>
      <vt:lpstr>Inverse Fourier Transform</vt:lpstr>
      <vt:lpstr>Notes</vt:lpstr>
      <vt:lpstr>Slide 65</vt:lpstr>
      <vt:lpstr>Slide 66</vt:lpstr>
      <vt:lpstr>2D- Fourier Pair</vt:lpstr>
      <vt:lpstr>Discrete Fourier Transform (DFT)</vt:lpstr>
      <vt:lpstr>Example of FT (1-D)</vt:lpstr>
      <vt:lpstr>Slide 70</vt:lpstr>
      <vt:lpstr>2D- DFT</vt:lpstr>
      <vt:lpstr>Notes</vt:lpstr>
      <vt:lpstr>Slide 73</vt:lpstr>
      <vt:lpstr>Slide 74</vt:lpstr>
      <vt:lpstr>Separability</vt:lpstr>
      <vt:lpstr>Translation</vt:lpstr>
      <vt:lpstr>Periodicity</vt:lpstr>
      <vt:lpstr>Conjugate Symmetry</vt:lpstr>
      <vt:lpstr>Inverse Transform using Forward </vt:lpstr>
      <vt:lpstr>Rotation</vt:lpstr>
      <vt:lpstr>Distributivity &amp; Scaling</vt:lpstr>
      <vt:lpstr>Convolution</vt:lpstr>
      <vt:lpstr>Convolution</vt:lpstr>
      <vt:lpstr>Example of convolution</vt:lpstr>
      <vt:lpstr>Convolution</vt:lpstr>
      <vt:lpstr>Convolution</vt:lpstr>
      <vt:lpstr>Convolution</vt:lpstr>
      <vt:lpstr>Convolution</vt:lpstr>
      <vt:lpstr>Convolution Theorem</vt:lpstr>
      <vt:lpstr>2-D convolution</vt:lpstr>
      <vt:lpstr>Discrete Convolution</vt:lpstr>
      <vt:lpstr>Correlation</vt:lpstr>
      <vt:lpstr>2D-Correlation (cont.)</vt:lpstr>
      <vt:lpstr>Correlation Theorem</vt:lpstr>
      <vt:lpstr>Fast Fourier Transform</vt:lpstr>
      <vt:lpstr>Fast Fourier Transform</vt:lpstr>
      <vt:lpstr>Fast Fourier Transform</vt:lpstr>
      <vt:lpstr>Fast Fourier Transform</vt:lpstr>
      <vt:lpstr>Complexity analysis</vt:lpstr>
      <vt:lpstr>Complexity analysis</vt:lpstr>
      <vt:lpstr>Complexity analysis</vt:lpstr>
      <vt:lpstr>Discrete Cosine Transform (DCT)</vt:lpstr>
      <vt:lpstr>Continuous Cosine Transform (CCT)</vt:lpstr>
      <vt:lpstr>DCT</vt:lpstr>
      <vt:lpstr>Slide 105</vt:lpstr>
      <vt:lpstr>Slide 106</vt:lpstr>
      <vt:lpstr>DCT Vs Fourier</vt:lpstr>
      <vt:lpstr>DC co-efficient</vt:lpstr>
      <vt:lpstr>Application of DCT</vt:lpstr>
      <vt:lpstr>Slide 110</vt:lpstr>
      <vt:lpstr>Slide 111</vt:lpstr>
      <vt:lpstr>Slide 112</vt:lpstr>
      <vt:lpstr>Slide 113</vt:lpstr>
      <vt:lpstr>Slide 114</vt:lpstr>
      <vt:lpstr>2D basis function of DCT</vt:lpstr>
      <vt:lpstr>Slide 116</vt:lpstr>
      <vt:lpstr>Slide 117</vt:lpstr>
      <vt:lpstr>WALSH-HADAMARD TRANSFORM (WHT)</vt:lpstr>
      <vt:lpstr>Slide 119</vt:lpstr>
      <vt:lpstr>Slide 120</vt:lpstr>
      <vt:lpstr>Slide 121</vt:lpstr>
      <vt:lpstr>Slide 122</vt:lpstr>
      <vt:lpstr>Slide 123</vt:lpstr>
      <vt:lpstr>Slide 124</vt:lpstr>
      <vt:lpstr>2D-WHT</vt:lpstr>
      <vt:lpstr>Slide 126</vt:lpstr>
      <vt:lpstr>Slide 127</vt:lpstr>
      <vt:lpstr>Haar Transform</vt:lpstr>
      <vt:lpstr>Slide 129</vt:lpstr>
      <vt:lpstr>Slide 130</vt:lpstr>
      <vt:lpstr>Slide 131</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ADMIN</dc:creator>
  <dc:description/>
  <cp:lastModifiedBy>SHYAMALENDU-KANDAR</cp:lastModifiedBy>
  <cp:revision>210</cp:revision>
  <dcterms:created xsi:type="dcterms:W3CDTF">2018-07-17T12:30:03Z</dcterms:created>
  <dcterms:modified xsi:type="dcterms:W3CDTF">2023-10-16T06:50:07Z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vt:i4>
  </property>
  <property fmtid="{D5CDD505-2E9C-101B-9397-08002B2CF9AE}" pid="8" name="PresentationFormat">
    <vt:lpwstr>On-screen Show (4:3)</vt:lpwstr>
  </property>
  <property fmtid="{D5CDD505-2E9C-101B-9397-08002B2CF9AE}" pid="9" name="ScaleCrop">
    <vt:bool>false</vt:bool>
  </property>
  <property fmtid="{D5CDD505-2E9C-101B-9397-08002B2CF9AE}" pid="10" name="ShareDoc">
    <vt:bool>false</vt:bool>
  </property>
  <property fmtid="{D5CDD505-2E9C-101B-9397-08002B2CF9AE}" pid="11" name="Slides">
    <vt:i4>19</vt:i4>
  </property>
</Properties>
</file>